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663" r:id="rId3"/>
  </p:sldMasterIdLst>
  <p:notesMasterIdLst>
    <p:notesMasterId r:id="rId40"/>
  </p:notesMasterIdLst>
  <p:sldIdLst>
    <p:sldId id="256" r:id="rId4"/>
    <p:sldId id="257" r:id="rId5"/>
    <p:sldId id="259" r:id="rId6"/>
    <p:sldId id="308" r:id="rId7"/>
    <p:sldId id="270" r:id="rId8"/>
    <p:sldId id="300" r:id="rId9"/>
    <p:sldId id="297" r:id="rId10"/>
    <p:sldId id="298" r:id="rId11"/>
    <p:sldId id="301" r:id="rId12"/>
    <p:sldId id="260" r:id="rId13"/>
    <p:sldId id="294" r:id="rId14"/>
    <p:sldId id="271" r:id="rId15"/>
    <p:sldId id="324" r:id="rId16"/>
    <p:sldId id="329" r:id="rId17"/>
    <p:sldId id="331" r:id="rId18"/>
    <p:sldId id="333" r:id="rId19"/>
    <p:sldId id="335" r:id="rId20"/>
    <p:sldId id="337" r:id="rId21"/>
    <p:sldId id="291" r:id="rId22"/>
    <p:sldId id="290" r:id="rId23"/>
    <p:sldId id="340" r:id="rId24"/>
    <p:sldId id="354" r:id="rId25"/>
    <p:sldId id="341" r:id="rId26"/>
    <p:sldId id="343" r:id="rId27"/>
    <p:sldId id="342" r:id="rId28"/>
    <p:sldId id="350" r:id="rId29"/>
    <p:sldId id="351" r:id="rId30"/>
    <p:sldId id="345" r:id="rId31"/>
    <p:sldId id="287" r:id="rId32"/>
    <p:sldId id="276" r:id="rId33"/>
    <p:sldId id="274" r:id="rId34"/>
    <p:sldId id="304" r:id="rId35"/>
    <p:sldId id="261" r:id="rId36"/>
    <p:sldId id="305" r:id="rId37"/>
    <p:sldId id="299" r:id="rId38"/>
    <p:sldId id="353" r:id="rId39"/>
  </p:sldIdLst>
  <p:sldSz cx="18288000" cy="10287000"/>
  <p:notesSz cx="6858000" cy="9144000"/>
  <p:embeddedFontLst>
    <p:embeddedFont>
      <p:font typeface="Arimo" panose="02020500000000000000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Garet ExtraBold" panose="02020500000000000000" charset="0"/>
      <p:regular r:id="rId48"/>
    </p:embeddedFont>
    <p:embeddedFont>
      <p:font typeface="Quicksand" panose="02020500000000000000" charset="0"/>
      <p:regular r:id="rId49"/>
    </p:embeddedFont>
    <p:embeddedFont>
      <p:font typeface="微軟正黑體" panose="020B0604030504040204" pitchFamily="34" charset="-120"/>
      <p:regular r:id="rId50"/>
      <p:bold r:id="rId51"/>
    </p:embeddedFont>
    <p:embeddedFont>
      <p:font typeface="微軟正黑體 Light" panose="020B0304030504040204" pitchFamily="34" charset="-12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C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3809" autoAdjust="0"/>
  </p:normalViewPr>
  <p:slideViewPr>
    <p:cSldViewPr>
      <p:cViewPr varScale="1">
        <p:scale>
          <a:sx n="49" d="100"/>
          <a:sy n="49" d="100"/>
        </p:scale>
        <p:origin x="1115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6.fntdata"/><Relationship Id="rId20" Type="http://schemas.openxmlformats.org/officeDocument/2006/relationships/slide" Target="slides/slide17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F09EB-2020-4E64-8205-289DACE60957}" type="datetimeFigureOut">
              <a:rPr lang="zh-TW" altLang="en-US" smtClean="0"/>
              <a:t>2022/5/7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CD59E-DAC6-4405-AC12-02308D64AF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4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D59E-DAC6-4405-AC12-02308D64AF1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272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BD4C-E4EF-4106-9777-F7932F63343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27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D59E-DAC6-4405-AC12-02308D64AF1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63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D59E-DAC6-4405-AC12-02308D64AF1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493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D59E-DAC6-4405-AC12-02308D64AF1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5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D59E-DAC6-4405-AC12-02308D64AF1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793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D59E-DAC6-4405-AC12-02308D64AF1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123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D59E-DAC6-4405-AC12-02308D64AF1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603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CD59E-DAC6-4405-AC12-02308D64AF1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68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F9D54-B42B-45E4-8F62-0D274F4D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72C243-9E09-4C37-94CF-85355A9EF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9A3BF-34FC-4135-A774-8ECC7392C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7A72B79D-3B5A-4AC8-AA45-DD87A1A1D81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2022/5/7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D97911-7522-4324-842A-2BFF8734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67AC3C-85E9-4C60-9ACF-FBADEDE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76A28A65-97AA-4FB2-8146-DAF9052AE57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4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47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2617196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2617196"/>
              <a:t>5/7/2022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2617196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617196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2617196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43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454F933-4442-4110-86E2-A5BC7590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28AB27-8207-4F5B-92BE-F966B32FF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A78A58-137D-47C5-A55A-C4087422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2B79D-3B5A-4AC8-AA45-DD87A1A1D816}" type="datetimeFigureOut">
              <a:rPr lang="zh-TW" altLang="en-US" smtClean="0"/>
              <a:t>2022/5/7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D6761F-44BE-48F8-B044-3527A52E0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B175F9-3C9A-4BB1-90AF-455B19C91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8A65-97AA-4FB2-8146-DAF9052AE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58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49101" y="786066"/>
            <a:ext cx="27883821" cy="3271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9101" y="4580079"/>
            <a:ext cx="27883821" cy="1295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49101" y="18193088"/>
            <a:ext cx="7229139" cy="1045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85525" y="18193088"/>
            <a:ext cx="9810974" cy="1045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03783" y="18193088"/>
            <a:ext cx="7229139" cy="1045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7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ctr" defTabSz="2617196" rtl="0" eaLnBrk="1" latinLnBrk="0" hangingPunct="1">
        <a:spcBef>
          <a:spcPct val="0"/>
        </a:spcBef>
        <a:buNone/>
        <a:defRPr sz="125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81448" indent="-981448" algn="l" defTabSz="2617196" rtl="0" eaLnBrk="1" latinLnBrk="0" hangingPunct="1">
        <a:spcBef>
          <a:spcPct val="20000"/>
        </a:spcBef>
        <a:buFont typeface="Arial" pitchFamily="34" charset="0"/>
        <a:buChar char="•"/>
        <a:defRPr sz="9159" kern="1200">
          <a:solidFill>
            <a:schemeClr val="tx1"/>
          </a:solidFill>
          <a:latin typeface="+mn-lt"/>
          <a:ea typeface="+mn-ea"/>
          <a:cs typeface="+mn-cs"/>
        </a:defRPr>
      </a:lvl1pPr>
      <a:lvl2pPr marL="2126471" indent="-817874" algn="l" defTabSz="2617196" rtl="0" eaLnBrk="1" latinLnBrk="0" hangingPunct="1">
        <a:spcBef>
          <a:spcPct val="20000"/>
        </a:spcBef>
        <a:buFont typeface="Arial" pitchFamily="34" charset="0"/>
        <a:buChar char="–"/>
        <a:defRPr sz="8014" kern="1200">
          <a:solidFill>
            <a:schemeClr val="tx1"/>
          </a:solidFill>
          <a:latin typeface="+mn-lt"/>
          <a:ea typeface="+mn-ea"/>
          <a:cs typeface="+mn-cs"/>
        </a:defRPr>
      </a:lvl2pPr>
      <a:lvl3pPr marL="3271495" indent="-654299" algn="l" defTabSz="2617196" rtl="0" eaLnBrk="1" latinLnBrk="0" hangingPunct="1">
        <a:spcBef>
          <a:spcPct val="20000"/>
        </a:spcBef>
        <a:buFont typeface="Arial" pitchFamily="34" charset="0"/>
        <a:buChar char="•"/>
        <a:defRPr sz="6869" kern="1200">
          <a:solidFill>
            <a:schemeClr val="tx1"/>
          </a:solidFill>
          <a:latin typeface="+mn-lt"/>
          <a:ea typeface="+mn-ea"/>
          <a:cs typeface="+mn-cs"/>
        </a:defRPr>
      </a:lvl3pPr>
      <a:lvl4pPr marL="4580092" indent="-654299" algn="l" defTabSz="2617196" rtl="0" eaLnBrk="1" latinLnBrk="0" hangingPunct="1">
        <a:spcBef>
          <a:spcPct val="20000"/>
        </a:spcBef>
        <a:buFont typeface="Arial" pitchFamily="34" charset="0"/>
        <a:buChar char="–"/>
        <a:defRPr sz="5724" kern="1200">
          <a:solidFill>
            <a:schemeClr val="tx1"/>
          </a:solidFill>
          <a:latin typeface="+mn-lt"/>
          <a:ea typeface="+mn-ea"/>
          <a:cs typeface="+mn-cs"/>
        </a:defRPr>
      </a:lvl4pPr>
      <a:lvl5pPr marL="5888690" indent="-654299" algn="l" defTabSz="2617196" rtl="0" eaLnBrk="1" latinLnBrk="0" hangingPunct="1">
        <a:spcBef>
          <a:spcPct val="20000"/>
        </a:spcBef>
        <a:buFont typeface="Arial" pitchFamily="34" charset="0"/>
        <a:buChar char="»"/>
        <a:defRPr sz="5724" kern="1200">
          <a:solidFill>
            <a:schemeClr val="tx1"/>
          </a:solidFill>
          <a:latin typeface="+mn-lt"/>
          <a:ea typeface="+mn-ea"/>
          <a:cs typeface="+mn-cs"/>
        </a:defRPr>
      </a:lvl5pPr>
      <a:lvl6pPr marL="7197288" indent="-654299" algn="l" defTabSz="2617196" rtl="0" eaLnBrk="1" latinLnBrk="0" hangingPunct="1">
        <a:spcBef>
          <a:spcPct val="20000"/>
        </a:spcBef>
        <a:buFont typeface="Arial" pitchFamily="34" charset="0"/>
        <a:buChar char="•"/>
        <a:defRPr sz="5724" kern="1200">
          <a:solidFill>
            <a:schemeClr val="tx1"/>
          </a:solidFill>
          <a:latin typeface="+mn-lt"/>
          <a:ea typeface="+mn-ea"/>
          <a:cs typeface="+mn-cs"/>
        </a:defRPr>
      </a:lvl6pPr>
      <a:lvl7pPr marL="8505886" indent="-654299" algn="l" defTabSz="2617196" rtl="0" eaLnBrk="1" latinLnBrk="0" hangingPunct="1">
        <a:spcBef>
          <a:spcPct val="20000"/>
        </a:spcBef>
        <a:buFont typeface="Arial" pitchFamily="34" charset="0"/>
        <a:buChar char="•"/>
        <a:defRPr sz="5724" kern="1200">
          <a:solidFill>
            <a:schemeClr val="tx1"/>
          </a:solidFill>
          <a:latin typeface="+mn-lt"/>
          <a:ea typeface="+mn-ea"/>
          <a:cs typeface="+mn-cs"/>
        </a:defRPr>
      </a:lvl7pPr>
      <a:lvl8pPr marL="9814484" indent="-654299" algn="l" defTabSz="2617196" rtl="0" eaLnBrk="1" latinLnBrk="0" hangingPunct="1">
        <a:spcBef>
          <a:spcPct val="20000"/>
        </a:spcBef>
        <a:buFont typeface="Arial" pitchFamily="34" charset="0"/>
        <a:buChar char="•"/>
        <a:defRPr sz="5724" kern="1200">
          <a:solidFill>
            <a:schemeClr val="tx1"/>
          </a:solidFill>
          <a:latin typeface="+mn-lt"/>
          <a:ea typeface="+mn-ea"/>
          <a:cs typeface="+mn-cs"/>
        </a:defRPr>
      </a:lvl8pPr>
      <a:lvl9pPr marL="11123082" indent="-654299" algn="l" defTabSz="2617196" rtl="0" eaLnBrk="1" latinLnBrk="0" hangingPunct="1">
        <a:spcBef>
          <a:spcPct val="20000"/>
        </a:spcBef>
        <a:buFont typeface="Arial" pitchFamily="34" charset="0"/>
        <a:buChar char="•"/>
        <a:defRPr sz="57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17196" rtl="0" eaLnBrk="1" latinLnBrk="0" hangingPunct="1">
        <a:defRPr sz="5152" kern="1200">
          <a:solidFill>
            <a:schemeClr val="tx1"/>
          </a:solidFill>
          <a:latin typeface="+mn-lt"/>
          <a:ea typeface="+mn-ea"/>
          <a:cs typeface="+mn-cs"/>
        </a:defRPr>
      </a:lvl1pPr>
      <a:lvl2pPr marL="1308598" algn="l" defTabSz="2617196" rtl="0" eaLnBrk="1" latinLnBrk="0" hangingPunct="1">
        <a:defRPr sz="5152" kern="1200">
          <a:solidFill>
            <a:schemeClr val="tx1"/>
          </a:solidFill>
          <a:latin typeface="+mn-lt"/>
          <a:ea typeface="+mn-ea"/>
          <a:cs typeface="+mn-cs"/>
        </a:defRPr>
      </a:lvl2pPr>
      <a:lvl3pPr marL="2617196" algn="l" defTabSz="2617196" rtl="0" eaLnBrk="1" latinLnBrk="0" hangingPunct="1">
        <a:defRPr sz="5152" kern="1200">
          <a:solidFill>
            <a:schemeClr val="tx1"/>
          </a:solidFill>
          <a:latin typeface="+mn-lt"/>
          <a:ea typeface="+mn-ea"/>
          <a:cs typeface="+mn-cs"/>
        </a:defRPr>
      </a:lvl3pPr>
      <a:lvl4pPr marL="3925794" algn="l" defTabSz="2617196" rtl="0" eaLnBrk="1" latinLnBrk="0" hangingPunct="1">
        <a:defRPr sz="5152" kern="1200">
          <a:solidFill>
            <a:schemeClr val="tx1"/>
          </a:solidFill>
          <a:latin typeface="+mn-lt"/>
          <a:ea typeface="+mn-ea"/>
          <a:cs typeface="+mn-cs"/>
        </a:defRPr>
      </a:lvl4pPr>
      <a:lvl5pPr marL="5234391" algn="l" defTabSz="2617196" rtl="0" eaLnBrk="1" latinLnBrk="0" hangingPunct="1">
        <a:defRPr sz="5152" kern="1200">
          <a:solidFill>
            <a:schemeClr val="tx1"/>
          </a:solidFill>
          <a:latin typeface="+mn-lt"/>
          <a:ea typeface="+mn-ea"/>
          <a:cs typeface="+mn-cs"/>
        </a:defRPr>
      </a:lvl5pPr>
      <a:lvl6pPr marL="6542989" algn="l" defTabSz="2617196" rtl="0" eaLnBrk="1" latinLnBrk="0" hangingPunct="1">
        <a:defRPr sz="5152" kern="1200">
          <a:solidFill>
            <a:schemeClr val="tx1"/>
          </a:solidFill>
          <a:latin typeface="+mn-lt"/>
          <a:ea typeface="+mn-ea"/>
          <a:cs typeface="+mn-cs"/>
        </a:defRPr>
      </a:lvl6pPr>
      <a:lvl7pPr marL="7851587" algn="l" defTabSz="2617196" rtl="0" eaLnBrk="1" latinLnBrk="0" hangingPunct="1">
        <a:defRPr sz="5152" kern="1200">
          <a:solidFill>
            <a:schemeClr val="tx1"/>
          </a:solidFill>
          <a:latin typeface="+mn-lt"/>
          <a:ea typeface="+mn-ea"/>
          <a:cs typeface="+mn-cs"/>
        </a:defRPr>
      </a:lvl7pPr>
      <a:lvl8pPr marL="9160185" algn="l" defTabSz="2617196" rtl="0" eaLnBrk="1" latinLnBrk="0" hangingPunct="1">
        <a:defRPr sz="5152" kern="1200">
          <a:solidFill>
            <a:schemeClr val="tx1"/>
          </a:solidFill>
          <a:latin typeface="+mn-lt"/>
          <a:ea typeface="+mn-ea"/>
          <a:cs typeface="+mn-cs"/>
        </a:defRPr>
      </a:lvl8pPr>
      <a:lvl9pPr marL="10468783" algn="l" defTabSz="2617196" rtl="0" eaLnBrk="1" latinLnBrk="0" hangingPunct="1">
        <a:defRPr sz="51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openxmlformats.org/officeDocument/2006/relationships/image" Target="../media/image67.pn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svg"/><Relationship Id="rId7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7.svg"/><Relationship Id="rId7" Type="http://schemas.openxmlformats.org/officeDocument/2006/relationships/image" Target="../media/image1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1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jp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goda.com/zh-tw/search?city=4951&amp;checkIn=2022-05-04&amp;los=1&amp;rooms=1&amp;adults=2&amp;children=0&amp;locale=zh-tw&amp;ckuid=6a5c8290-59b5-4cf9-afd4-84cdb9b75c8c&amp;prid=0&amp;currency=TWD&amp;correlationId=bcc528c5-3326-4946-a21b-a59fdba1adc3&amp;pageTypeId=5&amp;realLanguageId=20&amp;languageId=20&amp;origin=TW&amp;cid=1844104&amp;userId=6a5c8290-59b5-4cf9-afd4-84cdb9b75c8c&amp;whitelabelid=1&amp;loginLvl=0&amp;storefrontId=3&amp;currencyId=28&amp;currencyCode=TWD&amp;htmlLanguage=zh-tw&amp;cultureInfoName=zh-tw&amp;machineName=hk-geoweb-2002&amp;trafficGroupId=1&amp;sessionId=lkhbmed2ayhh0pwp3h5b0hbc&amp;trafficSubGroupId=84&amp;aid=130589&amp;useFullPageLogin=true&amp;cttp=4&amp;isRealUser=true&amp;mode=prelive&amp;checkOut=2022-05-05&amp;priceCur=TWD&amp;textToSearch=%E5%8F%B0%E5%8C%97%E5%B8%82&amp;productType=-1&amp;travellerType=1&amp;familyMode=off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hyperlink" Target="https://www.booking.com/searchresults.zh-tw.html?aid=376396&amp;label=booking-name-yefrPbbyS*FIINHgyCnmNgS267725091255%3Apl%3Ata%3Ap1%3Ap22%2C563%2C000%3Aac%3Aap%3Aneg%3Afi%3Atikwd-65526620%3Alp1012819%3Ali%3Adec%3Adm%3Appccp%3DUmFuZG9tSVYkc2RlIyh9YfqnDqqG8nt1O4nYvDr1lms&amp;sid=d84e42d213d58ca1489b5345202df287&amp;sb=1&amp;sb_lp=1&amp;src=index&amp;src_elem=sb&amp;error_url=https%3A%2F%2Fwww.booking.com%2Findex.zh-tw.html%3Faid%3D376396%26label%3Dbooking-name-yefrPbbyS%252AFIINHgyCnmNgS267725091255%253Apl%253Ata%253Ap1%253Ap22%252C563%252C000%253Aac%253Aap%253Aneg%253Afi%253Atikwd-65526620%253Alp1012819%253Ali%253Adec%253Adm%253Appccp%253DUmFuZG9tSVYkc2RlIyh9YfqnDqqG8nt1O4nYvDr1lms%26sid%3Dd84e42d213d58ca1489b5345202df287%26sb_price_type%3Dtotal%26%26&amp;ss=%E5%8F%B0%E5%8C%97&amp;is_ski_area=0&amp;ssne=%E5%8F%B0%E5%8C%97&amp;ssne_untouched=%E5%8F%B0%E5%8C%97&amp;dest_id=-2637882&amp;dest_type=city&amp;checkin_year=2022&amp;checkin_month=5&amp;checkin_monthday=4&amp;checkout_year=2022&amp;checkout_month=5&amp;checkout_monthday=5&amp;group_adults=2&amp;group_children=0&amp;no_rooms=1&amp;b_h4u_keep_filters=&amp;from_sf=1" TargetMode="External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4.sv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sv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006735" y="-4006735"/>
            <a:ext cx="10274531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486025" y="1939163"/>
            <a:ext cx="13363575" cy="7477125"/>
            <a:chOff x="0" y="0"/>
            <a:chExt cx="3420621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0621" cy="1913890"/>
            </a:xfrm>
            <a:custGeom>
              <a:avLst/>
              <a:gdLst/>
              <a:ahLst/>
              <a:cxnLst/>
              <a:rect l="l" t="t" r="r" b="b"/>
              <a:pathLst>
                <a:path w="3420621" h="1913890">
                  <a:moveTo>
                    <a:pt x="0" y="0"/>
                  </a:moveTo>
                  <a:lnTo>
                    <a:pt x="3420621" y="0"/>
                  </a:lnTo>
                  <a:lnTo>
                    <a:pt x="342062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08025" y="650379"/>
            <a:ext cx="13671950" cy="89737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148198" y="3200400"/>
            <a:ext cx="1345552" cy="10544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36163">
            <a:off x="1580301" y="5195494"/>
            <a:ext cx="1811447" cy="334327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506936" y="4340548"/>
            <a:ext cx="11274128" cy="3097844"/>
            <a:chOff x="0" y="114300"/>
            <a:chExt cx="15032171" cy="4130459"/>
          </a:xfrm>
        </p:grpSpPr>
        <p:sp>
          <p:nvSpPr>
            <p:cNvPr id="9" name="TextBox 9"/>
            <p:cNvSpPr txBox="1"/>
            <p:nvPr/>
          </p:nvSpPr>
          <p:spPr>
            <a:xfrm>
              <a:off x="0" y="114300"/>
              <a:ext cx="15032171" cy="1969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26"/>
                </a:lnSpc>
              </a:pPr>
              <a:r>
                <a:rPr lang="zh-TW" altLang="en-US" sz="10299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商務客訂房好幫手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11277" y="2600975"/>
              <a:ext cx="8357614" cy="1643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zh-TW" altLang="en-US" sz="36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第四組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zh-TW" altLang="en-US" sz="36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許又元 </a:t>
              </a:r>
              <a:r>
                <a:rPr lang="en-US" altLang="zh-TW" sz="36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36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李悅 </a:t>
              </a:r>
              <a:r>
                <a:rPr lang="en-US" altLang="zh-TW" sz="36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36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王品琪</a:t>
              </a:r>
            </a:p>
          </p:txBody>
        </p:sp>
      </p:grpSp>
      <p:pic>
        <p:nvPicPr>
          <p:cNvPr id="14" name="圖形 13" descr="豎起大拇指標誌">
            <a:extLst>
              <a:ext uri="{FF2B5EF4-FFF2-40B4-BE49-F238E27FC236}">
                <a16:creationId xmlns:a16="http://schemas.microsoft.com/office/drawing/2014/main" id="{C68474DD-ADED-46AB-B39B-3598D87E7B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509850" y="460166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41A44742-A960-41FE-8C79-4B8A59C5903C}"/>
              </a:ext>
            </a:extLst>
          </p:cNvPr>
          <p:cNvGrpSpPr/>
          <p:nvPr/>
        </p:nvGrpSpPr>
        <p:grpSpPr>
          <a:xfrm>
            <a:off x="5826167" y="507090"/>
            <a:ext cx="6635666" cy="9272820"/>
            <a:chOff x="5826167" y="507090"/>
            <a:chExt cx="6635666" cy="927282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AC23A44-C85F-4D86-9B78-5A2EEBCBD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6167" y="507090"/>
              <a:ext cx="6635666" cy="927282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CDE356C-505C-4FFB-ADDD-377CA5482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3246" y="1471092"/>
              <a:ext cx="6261507" cy="7578619"/>
            </a:xfrm>
            <a:prstGeom prst="rect">
              <a:avLst/>
            </a:prstGeom>
          </p:spPr>
        </p:pic>
      </p:grpSp>
      <p:pic>
        <p:nvPicPr>
          <p:cNvPr id="21" name="圖片 20">
            <a:hlinkClick r:id="rId4" action="ppaction://hlinksldjump"/>
            <a:extLst>
              <a:ext uri="{FF2B5EF4-FFF2-40B4-BE49-F238E27FC236}">
                <a16:creationId xmlns:a16="http://schemas.microsoft.com/office/drawing/2014/main" id="{B7933CE4-3974-48FB-9F4A-2FB17DD31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474" y="4731536"/>
            <a:ext cx="11647050" cy="105773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9F711143-6085-48CF-96D5-811F33CCC1D9}"/>
              </a:ext>
            </a:extLst>
          </p:cNvPr>
          <p:cNvSpPr txBox="1"/>
          <p:nvPr/>
        </p:nvSpPr>
        <p:spPr>
          <a:xfrm>
            <a:off x="12668804" y="7504063"/>
            <a:ext cx="568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價錢包含早餐</a:t>
            </a:r>
          </a:p>
        </p:txBody>
      </p:sp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608FB9DC-8865-45C7-B853-9E37040A8CE9}"/>
              </a:ext>
            </a:extLst>
          </p:cNvPr>
          <p:cNvSpPr/>
          <p:nvPr/>
        </p:nvSpPr>
        <p:spPr>
          <a:xfrm>
            <a:off x="14715178" y="6254599"/>
            <a:ext cx="799313" cy="1015663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5ACB0332-5055-40BD-8F61-5B9240C6AB44}"/>
              </a:ext>
            </a:extLst>
          </p:cNvPr>
          <p:cNvSpPr txBox="1"/>
          <p:nvPr/>
        </p:nvSpPr>
        <p:spPr>
          <a:xfrm>
            <a:off x="12816408" y="8985059"/>
            <a:ext cx="871296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20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20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pPr>
              <a:spcBef>
                <a:spcPct val="0"/>
              </a:spcBef>
            </a:pPr>
            <a:r>
              <a:rPr lang="en-US" altLang="zh-TW" sz="20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TTR</a:t>
            </a:r>
            <a:r>
              <a:rPr lang="zh-TW" altLang="en-US" sz="20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台灣趨勢研究股份有限公司</a:t>
            </a:r>
            <a:endParaRPr lang="en-US" sz="2000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5511CC-2C4E-405E-AB1C-5C376E87E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47305">
            <a:off x="14967524" y="1685238"/>
            <a:ext cx="4133446" cy="23471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0F6FBE2-62FC-41C4-AF90-49B8BB3A6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120" y="7270262"/>
            <a:ext cx="3938357" cy="41090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FDAB37F-D949-460C-B481-9AC5E4E0D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39659">
            <a:off x="1479952" y="6564790"/>
            <a:ext cx="1840522" cy="1410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630E9A64-0398-4A59-9F9E-BB4AAA8935DE}"/>
              </a:ext>
            </a:extLst>
          </p:cNvPr>
          <p:cNvSpPr/>
          <p:nvPr/>
        </p:nvSpPr>
        <p:spPr>
          <a:xfrm>
            <a:off x="33264" y="0"/>
            <a:ext cx="18288000" cy="10287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024320" y="1280374"/>
            <a:ext cx="4320480" cy="5242076"/>
            <a:chOff x="0" y="0"/>
            <a:chExt cx="4130040" cy="63525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30040" cy="6352540"/>
            </a:xfrm>
            <a:custGeom>
              <a:avLst/>
              <a:gdLst/>
              <a:ahLst/>
              <a:cxnLst/>
              <a:rect l="l" t="t" r="r" b="b"/>
              <a:pathLst>
                <a:path w="4130040" h="6352540">
                  <a:moveTo>
                    <a:pt x="4130040" y="8890"/>
                  </a:moveTo>
                  <a:lnTo>
                    <a:pt x="4130040" y="6344920"/>
                  </a:lnTo>
                  <a:cubicBezTo>
                    <a:pt x="4128770" y="6348730"/>
                    <a:pt x="4124960" y="6352540"/>
                    <a:pt x="4119880" y="6352540"/>
                  </a:cubicBezTo>
                  <a:lnTo>
                    <a:pt x="8890" y="6352540"/>
                  </a:lnTo>
                  <a:cubicBezTo>
                    <a:pt x="3810" y="6352540"/>
                    <a:pt x="0" y="6348730"/>
                    <a:pt x="0" y="6343650"/>
                  </a:cubicBezTo>
                  <a:lnTo>
                    <a:pt x="0" y="8890"/>
                  </a:lnTo>
                  <a:cubicBezTo>
                    <a:pt x="0" y="3810"/>
                    <a:pt x="3810" y="0"/>
                    <a:pt x="8890" y="0"/>
                  </a:cubicBezTo>
                  <a:lnTo>
                    <a:pt x="4121150" y="0"/>
                  </a:lnTo>
                  <a:cubicBezTo>
                    <a:pt x="4126230" y="0"/>
                    <a:pt x="4130040" y="3810"/>
                    <a:pt x="4130040" y="8890"/>
                  </a:cubicBezTo>
                  <a:close/>
                </a:path>
              </a:pathLst>
            </a:custGeom>
            <a:solidFill>
              <a:srgbClr val="E5645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674370" y="115570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60" h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3806190" y="87630"/>
              <a:ext cx="179070" cy="179070"/>
            </a:xfrm>
            <a:custGeom>
              <a:avLst/>
              <a:gdLst/>
              <a:ahLst/>
              <a:cxnLst/>
              <a:rect l="l" t="t" r="r" b="b"/>
              <a:pathLst>
                <a:path w="179070" h="179070">
                  <a:moveTo>
                    <a:pt x="179070" y="179070"/>
                  </a:moveTo>
                  <a:lnTo>
                    <a:pt x="179070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179070" y="179070"/>
                  </a:lnTo>
                  <a:close/>
                  <a:moveTo>
                    <a:pt x="36830" y="49530"/>
                  </a:moveTo>
                  <a:cubicBezTo>
                    <a:pt x="33020" y="46990"/>
                    <a:pt x="33020" y="41910"/>
                    <a:pt x="36830" y="38100"/>
                  </a:cubicBezTo>
                  <a:cubicBezTo>
                    <a:pt x="39370" y="34290"/>
                    <a:pt x="44450" y="34290"/>
                    <a:pt x="48260" y="38100"/>
                  </a:cubicBezTo>
                  <a:lnTo>
                    <a:pt x="88900" y="78740"/>
                  </a:lnTo>
                  <a:lnTo>
                    <a:pt x="129540" y="38100"/>
                  </a:lnTo>
                  <a:cubicBezTo>
                    <a:pt x="132080" y="34290"/>
                    <a:pt x="137160" y="34290"/>
                    <a:pt x="140970" y="38100"/>
                  </a:cubicBezTo>
                  <a:cubicBezTo>
                    <a:pt x="144780" y="40640"/>
                    <a:pt x="144780" y="45720"/>
                    <a:pt x="140970" y="49530"/>
                  </a:cubicBezTo>
                  <a:lnTo>
                    <a:pt x="100330" y="90170"/>
                  </a:lnTo>
                  <a:lnTo>
                    <a:pt x="140970" y="130810"/>
                  </a:lnTo>
                  <a:cubicBezTo>
                    <a:pt x="144780" y="133350"/>
                    <a:pt x="144780" y="138430"/>
                    <a:pt x="140970" y="142240"/>
                  </a:cubicBezTo>
                  <a:cubicBezTo>
                    <a:pt x="139700" y="143510"/>
                    <a:pt x="137160" y="143510"/>
                    <a:pt x="135890" y="144780"/>
                  </a:cubicBezTo>
                  <a:cubicBezTo>
                    <a:pt x="133350" y="144780"/>
                    <a:pt x="130810" y="143510"/>
                    <a:pt x="129540" y="142240"/>
                  </a:cubicBezTo>
                  <a:lnTo>
                    <a:pt x="88900" y="101600"/>
                  </a:lnTo>
                  <a:lnTo>
                    <a:pt x="48260" y="142240"/>
                  </a:lnTo>
                  <a:cubicBezTo>
                    <a:pt x="45720" y="143510"/>
                    <a:pt x="44450" y="143510"/>
                    <a:pt x="43180" y="144780"/>
                  </a:cubicBezTo>
                  <a:cubicBezTo>
                    <a:pt x="40640" y="144780"/>
                    <a:pt x="38100" y="143510"/>
                    <a:pt x="36830" y="142240"/>
                  </a:cubicBezTo>
                  <a:cubicBezTo>
                    <a:pt x="33020" y="139700"/>
                    <a:pt x="33020" y="134620"/>
                    <a:pt x="36830" y="130810"/>
                  </a:cubicBezTo>
                  <a:lnTo>
                    <a:pt x="77470" y="90170"/>
                  </a:lnTo>
                  <a:lnTo>
                    <a:pt x="36830" y="495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63830" y="115570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60" h="124460">
                  <a:moveTo>
                    <a:pt x="62230" y="0"/>
                  </a:moveTo>
                  <a:cubicBezTo>
                    <a:pt x="49530" y="26670"/>
                    <a:pt x="2667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419100" y="115570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60" h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6510" y="16510"/>
              <a:ext cx="4094480" cy="321310"/>
            </a:xfrm>
            <a:custGeom>
              <a:avLst/>
              <a:gdLst/>
              <a:ahLst/>
              <a:cxnLst/>
              <a:rect l="l" t="t" r="r" b="b"/>
              <a:pathLst>
                <a:path w="4094480" h="321310">
                  <a:moveTo>
                    <a:pt x="0" y="0"/>
                  </a:moveTo>
                  <a:lnTo>
                    <a:pt x="0" y="321310"/>
                  </a:lnTo>
                  <a:lnTo>
                    <a:pt x="4094480" y="321310"/>
                  </a:lnTo>
                  <a:lnTo>
                    <a:pt x="4094480" y="0"/>
                  </a:lnTo>
                  <a:lnTo>
                    <a:pt x="0" y="0"/>
                  </a:lnTo>
                  <a:close/>
                  <a:moveTo>
                    <a:pt x="311150" y="168910"/>
                  </a:moveTo>
                  <a:cubicBezTo>
                    <a:pt x="264160" y="168910"/>
                    <a:pt x="218440" y="214630"/>
                    <a:pt x="218440" y="261620"/>
                  </a:cubicBezTo>
                  <a:cubicBezTo>
                    <a:pt x="217170" y="266700"/>
                    <a:pt x="213360" y="270510"/>
                    <a:pt x="209550" y="270510"/>
                  </a:cubicBezTo>
                  <a:cubicBezTo>
                    <a:pt x="204470" y="270510"/>
                    <a:pt x="200660" y="266700"/>
                    <a:pt x="200660" y="261620"/>
                  </a:cubicBezTo>
                  <a:cubicBezTo>
                    <a:pt x="200660" y="214630"/>
                    <a:pt x="154940" y="168910"/>
                    <a:pt x="107950" y="168910"/>
                  </a:cubicBezTo>
                  <a:cubicBezTo>
                    <a:pt x="102870" y="168910"/>
                    <a:pt x="99060" y="165100"/>
                    <a:pt x="99060" y="160020"/>
                  </a:cubicBezTo>
                  <a:cubicBezTo>
                    <a:pt x="99060" y="154940"/>
                    <a:pt x="102870" y="151130"/>
                    <a:pt x="107950" y="151130"/>
                  </a:cubicBezTo>
                  <a:cubicBezTo>
                    <a:pt x="154940" y="151130"/>
                    <a:pt x="200660" y="105410"/>
                    <a:pt x="200660" y="58420"/>
                  </a:cubicBezTo>
                  <a:cubicBezTo>
                    <a:pt x="200660" y="53340"/>
                    <a:pt x="204470" y="49530"/>
                    <a:pt x="209550" y="49530"/>
                  </a:cubicBezTo>
                  <a:cubicBezTo>
                    <a:pt x="214630" y="49530"/>
                    <a:pt x="218440" y="53340"/>
                    <a:pt x="218440" y="58420"/>
                  </a:cubicBezTo>
                  <a:cubicBezTo>
                    <a:pt x="218440" y="105410"/>
                    <a:pt x="264160" y="151130"/>
                    <a:pt x="311150" y="151130"/>
                  </a:cubicBezTo>
                  <a:cubicBezTo>
                    <a:pt x="316230" y="151130"/>
                    <a:pt x="320040" y="154940"/>
                    <a:pt x="320040" y="160020"/>
                  </a:cubicBezTo>
                  <a:cubicBezTo>
                    <a:pt x="320040" y="165100"/>
                    <a:pt x="316230" y="168910"/>
                    <a:pt x="311150" y="168910"/>
                  </a:cubicBezTo>
                  <a:close/>
                  <a:moveTo>
                    <a:pt x="566420" y="168910"/>
                  </a:moveTo>
                  <a:cubicBezTo>
                    <a:pt x="519430" y="168910"/>
                    <a:pt x="473710" y="214630"/>
                    <a:pt x="473710" y="261620"/>
                  </a:cubicBezTo>
                  <a:cubicBezTo>
                    <a:pt x="473710" y="266700"/>
                    <a:pt x="469900" y="270510"/>
                    <a:pt x="464820" y="270510"/>
                  </a:cubicBezTo>
                  <a:cubicBezTo>
                    <a:pt x="459740" y="270510"/>
                    <a:pt x="455930" y="266700"/>
                    <a:pt x="455930" y="261620"/>
                  </a:cubicBezTo>
                  <a:cubicBezTo>
                    <a:pt x="455930" y="214630"/>
                    <a:pt x="410210" y="168910"/>
                    <a:pt x="363220" y="168910"/>
                  </a:cubicBezTo>
                  <a:cubicBezTo>
                    <a:pt x="358140" y="168910"/>
                    <a:pt x="354330" y="165100"/>
                    <a:pt x="354330" y="160020"/>
                  </a:cubicBezTo>
                  <a:cubicBezTo>
                    <a:pt x="354330" y="154940"/>
                    <a:pt x="358140" y="151130"/>
                    <a:pt x="363220" y="151130"/>
                  </a:cubicBezTo>
                  <a:cubicBezTo>
                    <a:pt x="410210" y="151130"/>
                    <a:pt x="455930" y="105410"/>
                    <a:pt x="455930" y="58420"/>
                  </a:cubicBezTo>
                  <a:cubicBezTo>
                    <a:pt x="455930" y="53340"/>
                    <a:pt x="459740" y="49530"/>
                    <a:pt x="464820" y="49530"/>
                  </a:cubicBezTo>
                  <a:cubicBezTo>
                    <a:pt x="469900" y="49530"/>
                    <a:pt x="473710" y="53340"/>
                    <a:pt x="473710" y="58420"/>
                  </a:cubicBezTo>
                  <a:cubicBezTo>
                    <a:pt x="473710" y="105410"/>
                    <a:pt x="519430" y="151130"/>
                    <a:pt x="566420" y="151130"/>
                  </a:cubicBezTo>
                  <a:cubicBezTo>
                    <a:pt x="571500" y="151130"/>
                    <a:pt x="575310" y="154940"/>
                    <a:pt x="575310" y="160020"/>
                  </a:cubicBezTo>
                  <a:cubicBezTo>
                    <a:pt x="575310" y="165100"/>
                    <a:pt x="571500" y="168910"/>
                    <a:pt x="566420" y="168910"/>
                  </a:cubicBezTo>
                  <a:close/>
                  <a:moveTo>
                    <a:pt x="821690" y="168910"/>
                  </a:moveTo>
                  <a:cubicBezTo>
                    <a:pt x="774700" y="168910"/>
                    <a:pt x="728980" y="214630"/>
                    <a:pt x="728980" y="261620"/>
                  </a:cubicBezTo>
                  <a:cubicBezTo>
                    <a:pt x="728980" y="266700"/>
                    <a:pt x="725170" y="270510"/>
                    <a:pt x="720090" y="270510"/>
                  </a:cubicBezTo>
                  <a:cubicBezTo>
                    <a:pt x="715010" y="270510"/>
                    <a:pt x="711200" y="266700"/>
                    <a:pt x="711200" y="261620"/>
                  </a:cubicBezTo>
                  <a:cubicBezTo>
                    <a:pt x="711200" y="214630"/>
                    <a:pt x="665480" y="168910"/>
                    <a:pt x="618490" y="168910"/>
                  </a:cubicBezTo>
                  <a:cubicBezTo>
                    <a:pt x="613410" y="168910"/>
                    <a:pt x="609600" y="165100"/>
                    <a:pt x="609600" y="160020"/>
                  </a:cubicBezTo>
                  <a:cubicBezTo>
                    <a:pt x="609600" y="154940"/>
                    <a:pt x="613410" y="151130"/>
                    <a:pt x="618490" y="151130"/>
                  </a:cubicBezTo>
                  <a:cubicBezTo>
                    <a:pt x="665480" y="151130"/>
                    <a:pt x="711200" y="105410"/>
                    <a:pt x="711200" y="58420"/>
                  </a:cubicBezTo>
                  <a:cubicBezTo>
                    <a:pt x="711200" y="53340"/>
                    <a:pt x="715010" y="49530"/>
                    <a:pt x="720090" y="49530"/>
                  </a:cubicBezTo>
                  <a:cubicBezTo>
                    <a:pt x="725170" y="49530"/>
                    <a:pt x="728980" y="53340"/>
                    <a:pt x="728980" y="58420"/>
                  </a:cubicBezTo>
                  <a:cubicBezTo>
                    <a:pt x="728980" y="105410"/>
                    <a:pt x="774700" y="151130"/>
                    <a:pt x="821690" y="151130"/>
                  </a:cubicBezTo>
                  <a:cubicBezTo>
                    <a:pt x="826770" y="151130"/>
                    <a:pt x="830580" y="154940"/>
                    <a:pt x="830580" y="160020"/>
                  </a:cubicBezTo>
                  <a:cubicBezTo>
                    <a:pt x="830580" y="165100"/>
                    <a:pt x="826770" y="168910"/>
                    <a:pt x="821690" y="168910"/>
                  </a:cubicBezTo>
                  <a:close/>
                  <a:moveTo>
                    <a:pt x="3986530" y="259080"/>
                  </a:moveTo>
                  <a:cubicBezTo>
                    <a:pt x="3985260" y="264160"/>
                    <a:pt x="3981450" y="267970"/>
                    <a:pt x="3976370" y="267970"/>
                  </a:cubicBezTo>
                  <a:lnTo>
                    <a:pt x="3780790" y="267970"/>
                  </a:lnTo>
                  <a:cubicBezTo>
                    <a:pt x="3775710" y="267970"/>
                    <a:pt x="3771900" y="264160"/>
                    <a:pt x="3771900" y="259080"/>
                  </a:cubicBezTo>
                  <a:lnTo>
                    <a:pt x="3771900" y="62230"/>
                  </a:lnTo>
                  <a:cubicBezTo>
                    <a:pt x="3771900" y="57150"/>
                    <a:pt x="3775710" y="53340"/>
                    <a:pt x="3780790" y="53340"/>
                  </a:cubicBezTo>
                  <a:lnTo>
                    <a:pt x="3977640" y="53340"/>
                  </a:lnTo>
                  <a:cubicBezTo>
                    <a:pt x="3982720" y="53340"/>
                    <a:pt x="3986530" y="57150"/>
                    <a:pt x="3986530" y="62230"/>
                  </a:cubicBezTo>
                  <a:lnTo>
                    <a:pt x="3986530" y="259080"/>
                  </a:lnTo>
                  <a:close/>
                </a:path>
              </a:pathLst>
            </a:custGeom>
            <a:solidFill>
              <a:srgbClr val="F6BBB7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6510" y="354330"/>
              <a:ext cx="4094480" cy="5981701"/>
            </a:xfrm>
            <a:custGeom>
              <a:avLst/>
              <a:gdLst/>
              <a:ahLst/>
              <a:cxnLst/>
              <a:rect l="l" t="t" r="r" b="b"/>
              <a:pathLst>
                <a:path w="4094480" h="5981700">
                  <a:moveTo>
                    <a:pt x="0" y="0"/>
                  </a:moveTo>
                  <a:lnTo>
                    <a:pt x="4094480" y="0"/>
                  </a:lnTo>
                  <a:lnTo>
                    <a:pt x="4094480" y="5981700"/>
                  </a:lnTo>
                  <a:lnTo>
                    <a:pt x="0" y="5981700"/>
                  </a:lnTo>
                  <a:close/>
                </a:path>
              </a:pathLst>
            </a:custGeom>
            <a:blipFill>
              <a:blip r:embed="rId2"/>
              <a:stretch>
                <a:fillRect t="-1337" b="-1337"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67336" y="508238"/>
            <a:ext cx="6844311" cy="9270523"/>
            <a:chOff x="0" y="0"/>
            <a:chExt cx="6944465" cy="12360698"/>
          </a:xfrm>
        </p:grpSpPr>
        <p:grpSp>
          <p:nvGrpSpPr>
            <p:cNvPr id="27" name="Group 27"/>
            <p:cNvGrpSpPr/>
            <p:nvPr/>
          </p:nvGrpSpPr>
          <p:grpSpPr>
            <a:xfrm>
              <a:off x="165555" y="1195599"/>
              <a:ext cx="6611845" cy="10471150"/>
              <a:chOff x="0" y="0"/>
              <a:chExt cx="1269306" cy="201019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69306" cy="2010194"/>
              </a:xfrm>
              <a:custGeom>
                <a:avLst/>
                <a:gdLst/>
                <a:ahLst/>
                <a:cxnLst/>
                <a:rect l="l" t="t" r="r" b="b"/>
                <a:pathLst>
                  <a:path w="1269306" h="2010194">
                    <a:moveTo>
                      <a:pt x="0" y="0"/>
                    </a:moveTo>
                    <a:lnTo>
                      <a:pt x="1269306" y="0"/>
                    </a:lnTo>
                    <a:lnTo>
                      <a:pt x="1269306" y="2010194"/>
                    </a:lnTo>
                    <a:lnTo>
                      <a:pt x="0" y="20101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44465" cy="12360698"/>
            </a:xfrm>
            <a:prstGeom prst="rect">
              <a:avLst/>
            </a:prstGeom>
          </p:spPr>
        </p:pic>
      </p:grpSp>
      <p:sp>
        <p:nvSpPr>
          <p:cNvPr id="30" name="TextBox 30"/>
          <p:cNvSpPr txBox="1"/>
          <p:nvPr/>
        </p:nvSpPr>
        <p:spPr>
          <a:xfrm>
            <a:off x="4306096" y="4128775"/>
            <a:ext cx="471895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360"/>
              </a:lnSpc>
              <a:spcBef>
                <a:spcPct val="0"/>
              </a:spcBef>
            </a:pPr>
            <a:r>
              <a:rPr lang="en-US" sz="7800" dirty="0">
                <a:solidFill>
                  <a:srgbClr val="E5645E"/>
                </a:solidFill>
                <a:latin typeface="Garet ExtraBold"/>
              </a:rPr>
              <a:t>TKINTER</a:t>
            </a:r>
          </a:p>
        </p:txBody>
      </p:sp>
      <p:grpSp>
        <p:nvGrpSpPr>
          <p:cNvPr id="40" name="Group 18">
            <a:extLst>
              <a:ext uri="{FF2B5EF4-FFF2-40B4-BE49-F238E27FC236}">
                <a16:creationId xmlns:a16="http://schemas.microsoft.com/office/drawing/2014/main" id="{DB0A3B14-D596-4964-8DBB-6BED44D05E45}"/>
              </a:ext>
            </a:extLst>
          </p:cNvPr>
          <p:cNvGrpSpPr>
            <a:grpSpLocks noChangeAspect="1"/>
          </p:cNvGrpSpPr>
          <p:nvPr/>
        </p:nvGrpSpPr>
        <p:grpSpPr>
          <a:xfrm>
            <a:off x="10373117" y="3703340"/>
            <a:ext cx="5323611" cy="5242076"/>
            <a:chOff x="0" y="0"/>
            <a:chExt cx="4130040" cy="6352540"/>
          </a:xfrm>
        </p:grpSpPr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E2AD6B6A-B253-42CB-B1DA-7146BA23E91E}"/>
                </a:ext>
              </a:extLst>
            </p:cNvPr>
            <p:cNvSpPr/>
            <p:nvPr/>
          </p:nvSpPr>
          <p:spPr>
            <a:xfrm>
              <a:off x="0" y="0"/>
              <a:ext cx="4130040" cy="6352540"/>
            </a:xfrm>
            <a:custGeom>
              <a:avLst/>
              <a:gdLst/>
              <a:ahLst/>
              <a:cxnLst/>
              <a:rect l="l" t="t" r="r" b="b"/>
              <a:pathLst>
                <a:path w="4130040" h="6352540">
                  <a:moveTo>
                    <a:pt x="4130040" y="8890"/>
                  </a:moveTo>
                  <a:lnTo>
                    <a:pt x="4130040" y="6344920"/>
                  </a:lnTo>
                  <a:cubicBezTo>
                    <a:pt x="4128770" y="6348730"/>
                    <a:pt x="4124960" y="6352540"/>
                    <a:pt x="4119880" y="6352540"/>
                  </a:cubicBezTo>
                  <a:lnTo>
                    <a:pt x="8890" y="6352540"/>
                  </a:lnTo>
                  <a:cubicBezTo>
                    <a:pt x="3810" y="6352540"/>
                    <a:pt x="0" y="6348730"/>
                    <a:pt x="0" y="6343650"/>
                  </a:cubicBezTo>
                  <a:lnTo>
                    <a:pt x="0" y="8890"/>
                  </a:lnTo>
                  <a:cubicBezTo>
                    <a:pt x="0" y="3810"/>
                    <a:pt x="3810" y="0"/>
                    <a:pt x="8890" y="0"/>
                  </a:cubicBezTo>
                  <a:lnTo>
                    <a:pt x="4121150" y="0"/>
                  </a:lnTo>
                  <a:cubicBezTo>
                    <a:pt x="4126230" y="0"/>
                    <a:pt x="4130040" y="3810"/>
                    <a:pt x="4130040" y="8890"/>
                  </a:cubicBezTo>
                  <a:close/>
                </a:path>
              </a:pathLst>
            </a:custGeom>
            <a:solidFill>
              <a:srgbClr val="E5645E"/>
            </a:solidFill>
          </p:spPr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5D10D286-D127-41F9-A46C-DD4925ADCB5C}"/>
                </a:ext>
              </a:extLst>
            </p:cNvPr>
            <p:cNvSpPr/>
            <p:nvPr/>
          </p:nvSpPr>
          <p:spPr>
            <a:xfrm>
              <a:off x="674370" y="115570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60" h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F12AC866-430F-48B5-8623-7F9537FBFCEE}"/>
                </a:ext>
              </a:extLst>
            </p:cNvPr>
            <p:cNvSpPr/>
            <p:nvPr/>
          </p:nvSpPr>
          <p:spPr>
            <a:xfrm>
              <a:off x="3806190" y="87630"/>
              <a:ext cx="179070" cy="179070"/>
            </a:xfrm>
            <a:custGeom>
              <a:avLst/>
              <a:gdLst/>
              <a:ahLst/>
              <a:cxnLst/>
              <a:rect l="l" t="t" r="r" b="b"/>
              <a:pathLst>
                <a:path w="179070" h="179070">
                  <a:moveTo>
                    <a:pt x="179070" y="179070"/>
                  </a:moveTo>
                  <a:lnTo>
                    <a:pt x="179070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179070" y="179070"/>
                  </a:lnTo>
                  <a:close/>
                  <a:moveTo>
                    <a:pt x="36830" y="49530"/>
                  </a:moveTo>
                  <a:cubicBezTo>
                    <a:pt x="33020" y="46990"/>
                    <a:pt x="33020" y="41910"/>
                    <a:pt x="36830" y="38100"/>
                  </a:cubicBezTo>
                  <a:cubicBezTo>
                    <a:pt x="39370" y="34290"/>
                    <a:pt x="44450" y="34290"/>
                    <a:pt x="48260" y="38100"/>
                  </a:cubicBezTo>
                  <a:lnTo>
                    <a:pt x="88900" y="78740"/>
                  </a:lnTo>
                  <a:lnTo>
                    <a:pt x="129540" y="38100"/>
                  </a:lnTo>
                  <a:cubicBezTo>
                    <a:pt x="132080" y="34290"/>
                    <a:pt x="137160" y="34290"/>
                    <a:pt x="140970" y="38100"/>
                  </a:cubicBezTo>
                  <a:cubicBezTo>
                    <a:pt x="144780" y="40640"/>
                    <a:pt x="144780" y="45720"/>
                    <a:pt x="140970" y="49530"/>
                  </a:cubicBezTo>
                  <a:lnTo>
                    <a:pt x="100330" y="90170"/>
                  </a:lnTo>
                  <a:lnTo>
                    <a:pt x="140970" y="130810"/>
                  </a:lnTo>
                  <a:cubicBezTo>
                    <a:pt x="144780" y="133350"/>
                    <a:pt x="144780" y="138430"/>
                    <a:pt x="140970" y="142240"/>
                  </a:cubicBezTo>
                  <a:cubicBezTo>
                    <a:pt x="139700" y="143510"/>
                    <a:pt x="137160" y="143510"/>
                    <a:pt x="135890" y="144780"/>
                  </a:cubicBezTo>
                  <a:cubicBezTo>
                    <a:pt x="133350" y="144780"/>
                    <a:pt x="130810" y="143510"/>
                    <a:pt x="129540" y="142240"/>
                  </a:cubicBezTo>
                  <a:lnTo>
                    <a:pt x="88900" y="101600"/>
                  </a:lnTo>
                  <a:lnTo>
                    <a:pt x="48260" y="142240"/>
                  </a:lnTo>
                  <a:cubicBezTo>
                    <a:pt x="45720" y="143510"/>
                    <a:pt x="44450" y="143510"/>
                    <a:pt x="43180" y="144780"/>
                  </a:cubicBezTo>
                  <a:cubicBezTo>
                    <a:pt x="40640" y="144780"/>
                    <a:pt x="38100" y="143510"/>
                    <a:pt x="36830" y="142240"/>
                  </a:cubicBezTo>
                  <a:cubicBezTo>
                    <a:pt x="33020" y="139700"/>
                    <a:pt x="33020" y="134620"/>
                    <a:pt x="36830" y="130810"/>
                  </a:cubicBezTo>
                  <a:lnTo>
                    <a:pt x="77470" y="90170"/>
                  </a:lnTo>
                  <a:lnTo>
                    <a:pt x="36830" y="495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BE0FD84A-991E-49D5-875F-CCD808E1FE2A}"/>
                </a:ext>
              </a:extLst>
            </p:cNvPr>
            <p:cNvSpPr/>
            <p:nvPr/>
          </p:nvSpPr>
          <p:spPr>
            <a:xfrm>
              <a:off x="163830" y="115570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60" h="124460">
                  <a:moveTo>
                    <a:pt x="62230" y="0"/>
                  </a:moveTo>
                  <a:cubicBezTo>
                    <a:pt x="49530" y="26670"/>
                    <a:pt x="2667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4BC0199D-A5CF-49E4-8EF4-C4BC61DB0BA7}"/>
                </a:ext>
              </a:extLst>
            </p:cNvPr>
            <p:cNvSpPr/>
            <p:nvPr/>
          </p:nvSpPr>
          <p:spPr>
            <a:xfrm>
              <a:off x="419100" y="115570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60" h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1D43DCFE-A5B8-450A-88FC-53843AD95153}"/>
                </a:ext>
              </a:extLst>
            </p:cNvPr>
            <p:cNvSpPr/>
            <p:nvPr/>
          </p:nvSpPr>
          <p:spPr>
            <a:xfrm>
              <a:off x="16510" y="16510"/>
              <a:ext cx="4094480" cy="321310"/>
            </a:xfrm>
            <a:custGeom>
              <a:avLst/>
              <a:gdLst/>
              <a:ahLst/>
              <a:cxnLst/>
              <a:rect l="l" t="t" r="r" b="b"/>
              <a:pathLst>
                <a:path w="4094480" h="321310">
                  <a:moveTo>
                    <a:pt x="0" y="0"/>
                  </a:moveTo>
                  <a:lnTo>
                    <a:pt x="0" y="321310"/>
                  </a:lnTo>
                  <a:lnTo>
                    <a:pt x="4094480" y="321310"/>
                  </a:lnTo>
                  <a:lnTo>
                    <a:pt x="4094480" y="0"/>
                  </a:lnTo>
                  <a:lnTo>
                    <a:pt x="0" y="0"/>
                  </a:lnTo>
                  <a:close/>
                  <a:moveTo>
                    <a:pt x="311150" y="168910"/>
                  </a:moveTo>
                  <a:cubicBezTo>
                    <a:pt x="264160" y="168910"/>
                    <a:pt x="218440" y="214630"/>
                    <a:pt x="218440" y="261620"/>
                  </a:cubicBezTo>
                  <a:cubicBezTo>
                    <a:pt x="217170" y="266700"/>
                    <a:pt x="213360" y="270510"/>
                    <a:pt x="209550" y="270510"/>
                  </a:cubicBezTo>
                  <a:cubicBezTo>
                    <a:pt x="204470" y="270510"/>
                    <a:pt x="200660" y="266700"/>
                    <a:pt x="200660" y="261620"/>
                  </a:cubicBezTo>
                  <a:cubicBezTo>
                    <a:pt x="200660" y="214630"/>
                    <a:pt x="154940" y="168910"/>
                    <a:pt x="107950" y="168910"/>
                  </a:cubicBezTo>
                  <a:cubicBezTo>
                    <a:pt x="102870" y="168910"/>
                    <a:pt x="99060" y="165100"/>
                    <a:pt x="99060" y="160020"/>
                  </a:cubicBezTo>
                  <a:cubicBezTo>
                    <a:pt x="99060" y="154940"/>
                    <a:pt x="102870" y="151130"/>
                    <a:pt x="107950" y="151130"/>
                  </a:cubicBezTo>
                  <a:cubicBezTo>
                    <a:pt x="154940" y="151130"/>
                    <a:pt x="200660" y="105410"/>
                    <a:pt x="200660" y="58420"/>
                  </a:cubicBezTo>
                  <a:cubicBezTo>
                    <a:pt x="200660" y="53340"/>
                    <a:pt x="204470" y="49530"/>
                    <a:pt x="209550" y="49530"/>
                  </a:cubicBezTo>
                  <a:cubicBezTo>
                    <a:pt x="214630" y="49530"/>
                    <a:pt x="218440" y="53340"/>
                    <a:pt x="218440" y="58420"/>
                  </a:cubicBezTo>
                  <a:cubicBezTo>
                    <a:pt x="218440" y="105410"/>
                    <a:pt x="264160" y="151130"/>
                    <a:pt x="311150" y="151130"/>
                  </a:cubicBezTo>
                  <a:cubicBezTo>
                    <a:pt x="316230" y="151130"/>
                    <a:pt x="320040" y="154940"/>
                    <a:pt x="320040" y="160020"/>
                  </a:cubicBezTo>
                  <a:cubicBezTo>
                    <a:pt x="320040" y="165100"/>
                    <a:pt x="316230" y="168910"/>
                    <a:pt x="311150" y="168910"/>
                  </a:cubicBezTo>
                  <a:close/>
                  <a:moveTo>
                    <a:pt x="566420" y="168910"/>
                  </a:moveTo>
                  <a:cubicBezTo>
                    <a:pt x="519430" y="168910"/>
                    <a:pt x="473710" y="214630"/>
                    <a:pt x="473710" y="261620"/>
                  </a:cubicBezTo>
                  <a:cubicBezTo>
                    <a:pt x="473710" y="266700"/>
                    <a:pt x="469900" y="270510"/>
                    <a:pt x="464820" y="270510"/>
                  </a:cubicBezTo>
                  <a:cubicBezTo>
                    <a:pt x="459740" y="270510"/>
                    <a:pt x="455930" y="266700"/>
                    <a:pt x="455930" y="261620"/>
                  </a:cubicBezTo>
                  <a:cubicBezTo>
                    <a:pt x="455930" y="214630"/>
                    <a:pt x="410210" y="168910"/>
                    <a:pt x="363220" y="168910"/>
                  </a:cubicBezTo>
                  <a:cubicBezTo>
                    <a:pt x="358140" y="168910"/>
                    <a:pt x="354330" y="165100"/>
                    <a:pt x="354330" y="160020"/>
                  </a:cubicBezTo>
                  <a:cubicBezTo>
                    <a:pt x="354330" y="154940"/>
                    <a:pt x="358140" y="151130"/>
                    <a:pt x="363220" y="151130"/>
                  </a:cubicBezTo>
                  <a:cubicBezTo>
                    <a:pt x="410210" y="151130"/>
                    <a:pt x="455930" y="105410"/>
                    <a:pt x="455930" y="58420"/>
                  </a:cubicBezTo>
                  <a:cubicBezTo>
                    <a:pt x="455930" y="53340"/>
                    <a:pt x="459740" y="49530"/>
                    <a:pt x="464820" y="49530"/>
                  </a:cubicBezTo>
                  <a:cubicBezTo>
                    <a:pt x="469900" y="49530"/>
                    <a:pt x="473710" y="53340"/>
                    <a:pt x="473710" y="58420"/>
                  </a:cubicBezTo>
                  <a:cubicBezTo>
                    <a:pt x="473710" y="105410"/>
                    <a:pt x="519430" y="151130"/>
                    <a:pt x="566420" y="151130"/>
                  </a:cubicBezTo>
                  <a:cubicBezTo>
                    <a:pt x="571500" y="151130"/>
                    <a:pt x="575310" y="154940"/>
                    <a:pt x="575310" y="160020"/>
                  </a:cubicBezTo>
                  <a:cubicBezTo>
                    <a:pt x="575310" y="165100"/>
                    <a:pt x="571500" y="168910"/>
                    <a:pt x="566420" y="168910"/>
                  </a:cubicBezTo>
                  <a:close/>
                  <a:moveTo>
                    <a:pt x="821690" y="168910"/>
                  </a:moveTo>
                  <a:cubicBezTo>
                    <a:pt x="774700" y="168910"/>
                    <a:pt x="728980" y="214630"/>
                    <a:pt x="728980" y="261620"/>
                  </a:cubicBezTo>
                  <a:cubicBezTo>
                    <a:pt x="728980" y="266700"/>
                    <a:pt x="725170" y="270510"/>
                    <a:pt x="720090" y="270510"/>
                  </a:cubicBezTo>
                  <a:cubicBezTo>
                    <a:pt x="715010" y="270510"/>
                    <a:pt x="711200" y="266700"/>
                    <a:pt x="711200" y="261620"/>
                  </a:cubicBezTo>
                  <a:cubicBezTo>
                    <a:pt x="711200" y="214630"/>
                    <a:pt x="665480" y="168910"/>
                    <a:pt x="618490" y="168910"/>
                  </a:cubicBezTo>
                  <a:cubicBezTo>
                    <a:pt x="613410" y="168910"/>
                    <a:pt x="609600" y="165100"/>
                    <a:pt x="609600" y="160020"/>
                  </a:cubicBezTo>
                  <a:cubicBezTo>
                    <a:pt x="609600" y="154940"/>
                    <a:pt x="613410" y="151130"/>
                    <a:pt x="618490" y="151130"/>
                  </a:cubicBezTo>
                  <a:cubicBezTo>
                    <a:pt x="665480" y="151130"/>
                    <a:pt x="711200" y="105410"/>
                    <a:pt x="711200" y="58420"/>
                  </a:cubicBezTo>
                  <a:cubicBezTo>
                    <a:pt x="711200" y="53340"/>
                    <a:pt x="715010" y="49530"/>
                    <a:pt x="720090" y="49530"/>
                  </a:cubicBezTo>
                  <a:cubicBezTo>
                    <a:pt x="725170" y="49530"/>
                    <a:pt x="728980" y="53340"/>
                    <a:pt x="728980" y="58420"/>
                  </a:cubicBezTo>
                  <a:cubicBezTo>
                    <a:pt x="728980" y="105410"/>
                    <a:pt x="774700" y="151130"/>
                    <a:pt x="821690" y="151130"/>
                  </a:cubicBezTo>
                  <a:cubicBezTo>
                    <a:pt x="826770" y="151130"/>
                    <a:pt x="830580" y="154940"/>
                    <a:pt x="830580" y="160020"/>
                  </a:cubicBezTo>
                  <a:cubicBezTo>
                    <a:pt x="830580" y="165100"/>
                    <a:pt x="826770" y="168910"/>
                    <a:pt x="821690" y="168910"/>
                  </a:cubicBezTo>
                  <a:close/>
                  <a:moveTo>
                    <a:pt x="3986530" y="259080"/>
                  </a:moveTo>
                  <a:cubicBezTo>
                    <a:pt x="3985260" y="264160"/>
                    <a:pt x="3981450" y="267970"/>
                    <a:pt x="3976370" y="267970"/>
                  </a:cubicBezTo>
                  <a:lnTo>
                    <a:pt x="3780790" y="267970"/>
                  </a:lnTo>
                  <a:cubicBezTo>
                    <a:pt x="3775710" y="267970"/>
                    <a:pt x="3771900" y="264160"/>
                    <a:pt x="3771900" y="259080"/>
                  </a:cubicBezTo>
                  <a:lnTo>
                    <a:pt x="3771900" y="62230"/>
                  </a:lnTo>
                  <a:cubicBezTo>
                    <a:pt x="3771900" y="57150"/>
                    <a:pt x="3775710" y="53340"/>
                    <a:pt x="3780790" y="53340"/>
                  </a:cubicBezTo>
                  <a:lnTo>
                    <a:pt x="3977640" y="53340"/>
                  </a:lnTo>
                  <a:cubicBezTo>
                    <a:pt x="3982720" y="53340"/>
                    <a:pt x="3986530" y="57150"/>
                    <a:pt x="3986530" y="62230"/>
                  </a:cubicBezTo>
                  <a:lnTo>
                    <a:pt x="3986530" y="259080"/>
                  </a:lnTo>
                  <a:close/>
                </a:path>
              </a:pathLst>
            </a:custGeom>
            <a:solidFill>
              <a:srgbClr val="F6BBB7"/>
            </a:solidFill>
          </p:spPr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5636782C-DD23-4509-99E0-206A57CA613D}"/>
                </a:ext>
              </a:extLst>
            </p:cNvPr>
            <p:cNvSpPr/>
            <p:nvPr/>
          </p:nvSpPr>
          <p:spPr>
            <a:xfrm>
              <a:off x="16510" y="354330"/>
              <a:ext cx="4094480" cy="5981701"/>
            </a:xfrm>
            <a:custGeom>
              <a:avLst/>
              <a:gdLst/>
              <a:ahLst/>
              <a:cxnLst/>
              <a:rect l="l" t="t" r="r" b="b"/>
              <a:pathLst>
                <a:path w="4094480" h="5981700">
                  <a:moveTo>
                    <a:pt x="0" y="0"/>
                  </a:moveTo>
                  <a:lnTo>
                    <a:pt x="4094480" y="0"/>
                  </a:lnTo>
                  <a:lnTo>
                    <a:pt x="4094480" y="5981700"/>
                  </a:lnTo>
                  <a:lnTo>
                    <a:pt x="0" y="5981700"/>
                  </a:lnTo>
                  <a:close/>
                </a:path>
              </a:pathLst>
            </a:custGeom>
            <a:blipFill>
              <a:blip r:embed="rId2"/>
              <a:stretch>
                <a:fillRect t="-1337" b="-1337"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  <p:pic>
        <p:nvPicPr>
          <p:cNvPr id="59" name="圖片 58">
            <a:extLst>
              <a:ext uri="{FF2B5EF4-FFF2-40B4-BE49-F238E27FC236}">
                <a16:creationId xmlns:a16="http://schemas.microsoft.com/office/drawing/2014/main" id="{1F299120-7F8C-40CF-9591-082F553A0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7138">
            <a:off x="7154534" y="5917656"/>
            <a:ext cx="2156138" cy="16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6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006735" y="-4006735"/>
            <a:ext cx="10274531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827308" y="2191172"/>
            <a:ext cx="9208591" cy="5003383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29267" cy="11965028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490520">
            <a:off x="5013227" y="5529986"/>
            <a:ext cx="1198491" cy="22119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076586">
            <a:off x="13357948" y="3032495"/>
            <a:ext cx="1607676" cy="27599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345018" y="4412475"/>
            <a:ext cx="11597964" cy="11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zh-TW" altLang="en-US" sz="78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lang="en-US" sz="7800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3333B24-75AF-4467-BF65-AA3D3CFB5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8216" y="5011233"/>
            <a:ext cx="1738312" cy="17668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矩形 199">
            <a:extLst>
              <a:ext uri="{FF2B5EF4-FFF2-40B4-BE49-F238E27FC236}">
                <a16:creationId xmlns:a16="http://schemas.microsoft.com/office/drawing/2014/main" id="{52D75266-07C7-4A4B-A51E-64410007DB99}"/>
              </a:ext>
            </a:extLst>
          </p:cNvPr>
          <p:cNvSpPr/>
          <p:nvPr/>
        </p:nvSpPr>
        <p:spPr>
          <a:xfrm>
            <a:off x="-145032" y="-185092"/>
            <a:ext cx="18433032" cy="106571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5838517" y="655574"/>
            <a:ext cx="5922080" cy="1116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zh-TW" altLang="en-US" sz="72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概念圖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149961">
            <a:off x="15419657" y="-1963018"/>
            <a:ext cx="2665557" cy="4595788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-552435" y="-1555734"/>
            <a:ext cx="2696740" cy="4649553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58F00BC5-CB87-4DE6-A27A-98E07D31D4EB}"/>
              </a:ext>
            </a:extLst>
          </p:cNvPr>
          <p:cNvGrpSpPr/>
          <p:nvPr/>
        </p:nvGrpSpPr>
        <p:grpSpPr>
          <a:xfrm>
            <a:off x="461997" y="1831132"/>
            <a:ext cx="17255670" cy="7848872"/>
            <a:chOff x="461997" y="1831132"/>
            <a:chExt cx="17255670" cy="7848872"/>
          </a:xfrm>
        </p:grpSpPr>
        <p:pic>
          <p:nvPicPr>
            <p:cNvPr id="87" name="圖形 86" descr="雲">
              <a:extLst>
                <a:ext uri="{FF2B5EF4-FFF2-40B4-BE49-F238E27FC236}">
                  <a16:creationId xmlns:a16="http://schemas.microsoft.com/office/drawing/2014/main" id="{375C84A5-1C22-4120-813D-F45EFD0C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16952" y="7029227"/>
              <a:ext cx="4208872" cy="2650777"/>
            </a:xfrm>
            <a:prstGeom prst="rect">
              <a:avLst/>
            </a:prstGeom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89CFC55B-1C27-451F-9AD1-0A58E290FB73}"/>
                </a:ext>
              </a:extLst>
            </p:cNvPr>
            <p:cNvGrpSpPr/>
            <p:nvPr/>
          </p:nvGrpSpPr>
          <p:grpSpPr>
            <a:xfrm>
              <a:off x="461997" y="1831132"/>
              <a:ext cx="17255670" cy="7241889"/>
              <a:chOff x="461997" y="1553512"/>
              <a:chExt cx="17255670" cy="7241889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11010966" y="2919259"/>
                <a:ext cx="2803677" cy="935159"/>
                <a:chOff x="0" y="0"/>
                <a:chExt cx="5532382" cy="1845310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0" y="-123190"/>
                  <a:ext cx="5532382" cy="2091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2382" h="2091690">
                      <a:moveTo>
                        <a:pt x="5532382" y="574040"/>
                      </a:moveTo>
                      <a:lnTo>
                        <a:pt x="0" y="574040"/>
                      </a:lnTo>
                      <a:lnTo>
                        <a:pt x="0" y="1525270"/>
                      </a:lnTo>
                      <a:lnTo>
                        <a:pt x="5532382" y="1525270"/>
                      </a:lnTo>
                      <a:lnTo>
                        <a:pt x="5532382" y="574040"/>
                      </a:lnTo>
                      <a:close/>
                      <a:moveTo>
                        <a:pt x="0" y="1525270"/>
                      </a:moveTo>
                      <a:lnTo>
                        <a:pt x="0" y="1601470"/>
                      </a:lnTo>
                      <a:cubicBezTo>
                        <a:pt x="2265469" y="2091690"/>
                        <a:pt x="3266913" y="2091690"/>
                        <a:pt x="5532382" y="1601470"/>
                      </a:cubicBezTo>
                      <a:lnTo>
                        <a:pt x="5532382" y="1525270"/>
                      </a:lnTo>
                      <a:lnTo>
                        <a:pt x="0" y="1525270"/>
                      </a:lnTo>
                      <a:close/>
                      <a:moveTo>
                        <a:pt x="5532382" y="490220"/>
                      </a:moveTo>
                      <a:cubicBezTo>
                        <a:pt x="3266913" y="0"/>
                        <a:pt x="2265469" y="0"/>
                        <a:pt x="0" y="490220"/>
                      </a:cubicBezTo>
                      <a:lnTo>
                        <a:pt x="0" y="574040"/>
                      </a:lnTo>
                      <a:lnTo>
                        <a:pt x="5532382" y="574040"/>
                      </a:lnTo>
                      <a:cubicBezTo>
                        <a:pt x="5532382" y="574040"/>
                        <a:pt x="5532382" y="490220"/>
                        <a:pt x="5532382" y="490220"/>
                      </a:cubicBezTo>
                      <a:close/>
                    </a:path>
                  </a:pathLst>
                </a:custGeom>
                <a:solidFill>
                  <a:srgbClr val="FEAAA9"/>
                </a:solidFill>
              </p:spPr>
            </p:sp>
          </p:grpSp>
          <p:grpSp>
            <p:nvGrpSpPr>
              <p:cNvPr id="7" name="Group 7"/>
              <p:cNvGrpSpPr/>
              <p:nvPr/>
            </p:nvGrpSpPr>
            <p:grpSpPr>
              <a:xfrm>
                <a:off x="11048870" y="5413075"/>
                <a:ext cx="2803677" cy="935159"/>
                <a:chOff x="0" y="0"/>
                <a:chExt cx="5532382" cy="184531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-123190"/>
                  <a:ext cx="5532382" cy="2091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2382" h="2091690">
                      <a:moveTo>
                        <a:pt x="5532382" y="574040"/>
                      </a:moveTo>
                      <a:lnTo>
                        <a:pt x="0" y="574040"/>
                      </a:lnTo>
                      <a:lnTo>
                        <a:pt x="0" y="1525270"/>
                      </a:lnTo>
                      <a:lnTo>
                        <a:pt x="5532382" y="1525270"/>
                      </a:lnTo>
                      <a:lnTo>
                        <a:pt x="5532382" y="574040"/>
                      </a:lnTo>
                      <a:close/>
                      <a:moveTo>
                        <a:pt x="0" y="1525270"/>
                      </a:moveTo>
                      <a:lnTo>
                        <a:pt x="0" y="1601470"/>
                      </a:lnTo>
                      <a:cubicBezTo>
                        <a:pt x="2265469" y="2091690"/>
                        <a:pt x="3266913" y="2091690"/>
                        <a:pt x="5532382" y="1601470"/>
                      </a:cubicBezTo>
                      <a:lnTo>
                        <a:pt x="5532382" y="1525270"/>
                      </a:lnTo>
                      <a:lnTo>
                        <a:pt x="0" y="1525270"/>
                      </a:lnTo>
                      <a:close/>
                      <a:moveTo>
                        <a:pt x="5532382" y="490220"/>
                      </a:moveTo>
                      <a:cubicBezTo>
                        <a:pt x="3266913" y="0"/>
                        <a:pt x="2265469" y="0"/>
                        <a:pt x="0" y="490220"/>
                      </a:cubicBezTo>
                      <a:lnTo>
                        <a:pt x="0" y="574040"/>
                      </a:lnTo>
                      <a:lnTo>
                        <a:pt x="5532382" y="574040"/>
                      </a:lnTo>
                      <a:cubicBezTo>
                        <a:pt x="5532382" y="574040"/>
                        <a:pt x="5532382" y="490220"/>
                        <a:pt x="5532382" y="490220"/>
                      </a:cubicBezTo>
                      <a:close/>
                    </a:path>
                  </a:pathLst>
                </a:custGeom>
                <a:solidFill>
                  <a:srgbClr val="C7E1F0"/>
                </a:solidFill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  <p:grpSp>
            <p:nvGrpSpPr>
              <p:cNvPr id="9" name="Group 9"/>
              <p:cNvGrpSpPr/>
              <p:nvPr/>
            </p:nvGrpSpPr>
            <p:grpSpPr>
              <a:xfrm>
                <a:off x="14830190" y="4980660"/>
                <a:ext cx="2887477" cy="1477328"/>
                <a:chOff x="7403316" y="1757397"/>
                <a:chExt cx="10166350" cy="22640416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7403316" y="1757397"/>
                  <a:ext cx="10166350" cy="2264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6350" h="22640417">
                      <a:moveTo>
                        <a:pt x="10158730" y="21861906"/>
                      </a:moveTo>
                      <a:lnTo>
                        <a:pt x="10158730" y="317500"/>
                      </a:lnTo>
                      <a:cubicBezTo>
                        <a:pt x="10158730" y="142240"/>
                        <a:pt x="10016490" y="0"/>
                        <a:pt x="9841230" y="0"/>
                      </a:cubicBezTo>
                      <a:cubicBezTo>
                        <a:pt x="9665970" y="0"/>
                        <a:pt x="9523730" y="142240"/>
                        <a:pt x="9523730" y="317500"/>
                      </a:cubicBezTo>
                      <a:lnTo>
                        <a:pt x="9523730" y="328930"/>
                      </a:lnTo>
                      <a:lnTo>
                        <a:pt x="9523730" y="317500"/>
                      </a:lnTo>
                      <a:cubicBezTo>
                        <a:pt x="9523730" y="142240"/>
                        <a:pt x="9381490" y="0"/>
                        <a:pt x="9206230" y="0"/>
                      </a:cubicBezTo>
                      <a:cubicBezTo>
                        <a:pt x="9030970" y="0"/>
                        <a:pt x="8888730" y="142240"/>
                        <a:pt x="8888730" y="317500"/>
                      </a:cubicBezTo>
                      <a:lnTo>
                        <a:pt x="8888730" y="328930"/>
                      </a:lnTo>
                      <a:lnTo>
                        <a:pt x="8888730" y="317500"/>
                      </a:lnTo>
                      <a:cubicBezTo>
                        <a:pt x="8888730" y="142240"/>
                        <a:pt x="8746490" y="0"/>
                        <a:pt x="8571230" y="0"/>
                      </a:cubicBezTo>
                      <a:cubicBezTo>
                        <a:pt x="8395970" y="0"/>
                        <a:pt x="8253730" y="142240"/>
                        <a:pt x="8253730" y="317500"/>
                      </a:cubicBezTo>
                      <a:lnTo>
                        <a:pt x="8253730" y="328930"/>
                      </a:lnTo>
                      <a:lnTo>
                        <a:pt x="8253730" y="317500"/>
                      </a:lnTo>
                      <a:cubicBezTo>
                        <a:pt x="8253730" y="142240"/>
                        <a:pt x="8111490" y="0"/>
                        <a:pt x="7936230" y="0"/>
                      </a:cubicBezTo>
                      <a:cubicBezTo>
                        <a:pt x="7760970" y="0"/>
                        <a:pt x="7618730" y="142240"/>
                        <a:pt x="7618730" y="317500"/>
                      </a:cubicBezTo>
                      <a:lnTo>
                        <a:pt x="7618730" y="328930"/>
                      </a:lnTo>
                      <a:lnTo>
                        <a:pt x="7618730" y="317500"/>
                      </a:lnTo>
                      <a:cubicBezTo>
                        <a:pt x="7618730" y="142240"/>
                        <a:pt x="7476490" y="0"/>
                        <a:pt x="7301230" y="0"/>
                      </a:cubicBezTo>
                      <a:cubicBezTo>
                        <a:pt x="7125970" y="0"/>
                        <a:pt x="6983730" y="142240"/>
                        <a:pt x="6983730" y="317500"/>
                      </a:cubicBezTo>
                      <a:lnTo>
                        <a:pt x="6983730" y="328930"/>
                      </a:lnTo>
                      <a:lnTo>
                        <a:pt x="6983730" y="317500"/>
                      </a:lnTo>
                      <a:cubicBezTo>
                        <a:pt x="6983730" y="142240"/>
                        <a:pt x="6841490" y="0"/>
                        <a:pt x="6666230" y="0"/>
                      </a:cubicBezTo>
                      <a:cubicBezTo>
                        <a:pt x="6490970" y="0"/>
                        <a:pt x="6348730" y="142240"/>
                        <a:pt x="6348730" y="317500"/>
                      </a:cubicBezTo>
                      <a:lnTo>
                        <a:pt x="6348730" y="328930"/>
                      </a:lnTo>
                      <a:lnTo>
                        <a:pt x="6348730" y="317500"/>
                      </a:lnTo>
                      <a:cubicBezTo>
                        <a:pt x="6348730" y="142240"/>
                        <a:pt x="6206490" y="0"/>
                        <a:pt x="6031230" y="0"/>
                      </a:cubicBezTo>
                      <a:cubicBezTo>
                        <a:pt x="5855970" y="0"/>
                        <a:pt x="5713730" y="142240"/>
                        <a:pt x="5713730" y="317500"/>
                      </a:cubicBezTo>
                      <a:lnTo>
                        <a:pt x="5713730" y="328930"/>
                      </a:lnTo>
                      <a:lnTo>
                        <a:pt x="5713730" y="317500"/>
                      </a:lnTo>
                      <a:cubicBezTo>
                        <a:pt x="5713730" y="142240"/>
                        <a:pt x="5571490" y="0"/>
                        <a:pt x="5396230" y="0"/>
                      </a:cubicBezTo>
                      <a:cubicBezTo>
                        <a:pt x="5236210" y="0"/>
                        <a:pt x="5104130" y="118110"/>
                        <a:pt x="5082540" y="273050"/>
                      </a:cubicBezTo>
                      <a:lnTo>
                        <a:pt x="5076190" y="273050"/>
                      </a:lnTo>
                      <a:cubicBezTo>
                        <a:pt x="5054600" y="119380"/>
                        <a:pt x="4922520" y="0"/>
                        <a:pt x="4762500" y="0"/>
                      </a:cubicBezTo>
                      <a:cubicBezTo>
                        <a:pt x="4587240" y="0"/>
                        <a:pt x="4445000" y="142240"/>
                        <a:pt x="4445000" y="317500"/>
                      </a:cubicBezTo>
                      <a:lnTo>
                        <a:pt x="4445000" y="328930"/>
                      </a:lnTo>
                      <a:lnTo>
                        <a:pt x="4445000" y="317500"/>
                      </a:lnTo>
                      <a:cubicBezTo>
                        <a:pt x="4445000" y="142240"/>
                        <a:pt x="4302760" y="0"/>
                        <a:pt x="4127500" y="0"/>
                      </a:cubicBezTo>
                      <a:cubicBezTo>
                        <a:pt x="3952240" y="0"/>
                        <a:pt x="3810000" y="142240"/>
                        <a:pt x="3810000" y="317500"/>
                      </a:cubicBezTo>
                      <a:lnTo>
                        <a:pt x="3810000" y="328930"/>
                      </a:lnTo>
                      <a:lnTo>
                        <a:pt x="3810000" y="317500"/>
                      </a:lnTo>
                      <a:cubicBezTo>
                        <a:pt x="3810000" y="142240"/>
                        <a:pt x="3667760" y="0"/>
                        <a:pt x="3492500" y="0"/>
                      </a:cubicBezTo>
                      <a:cubicBezTo>
                        <a:pt x="3317240" y="0"/>
                        <a:pt x="3175000" y="142240"/>
                        <a:pt x="3175000" y="317500"/>
                      </a:cubicBezTo>
                      <a:lnTo>
                        <a:pt x="3175000" y="328930"/>
                      </a:lnTo>
                      <a:lnTo>
                        <a:pt x="3175000" y="317500"/>
                      </a:lnTo>
                      <a:cubicBezTo>
                        <a:pt x="3175000" y="142240"/>
                        <a:pt x="3032760" y="0"/>
                        <a:pt x="2857500" y="0"/>
                      </a:cubicBezTo>
                      <a:cubicBezTo>
                        <a:pt x="2682240" y="0"/>
                        <a:pt x="2540000" y="142240"/>
                        <a:pt x="2540000" y="317500"/>
                      </a:cubicBezTo>
                      <a:lnTo>
                        <a:pt x="2540000" y="328930"/>
                      </a:lnTo>
                      <a:lnTo>
                        <a:pt x="2540000" y="317500"/>
                      </a:lnTo>
                      <a:cubicBezTo>
                        <a:pt x="2540000" y="142240"/>
                        <a:pt x="2397760" y="0"/>
                        <a:pt x="2222500" y="0"/>
                      </a:cubicBezTo>
                      <a:cubicBezTo>
                        <a:pt x="2047240" y="0"/>
                        <a:pt x="1905000" y="142240"/>
                        <a:pt x="1905000" y="317500"/>
                      </a:cubicBezTo>
                      <a:lnTo>
                        <a:pt x="1905000" y="328930"/>
                      </a:lnTo>
                      <a:lnTo>
                        <a:pt x="1905000" y="317500"/>
                      </a:lnTo>
                      <a:cubicBezTo>
                        <a:pt x="1905000" y="142240"/>
                        <a:pt x="1762760" y="0"/>
                        <a:pt x="1587500" y="0"/>
                      </a:cubicBezTo>
                      <a:cubicBezTo>
                        <a:pt x="1412240" y="0"/>
                        <a:pt x="1270000" y="142240"/>
                        <a:pt x="1270000" y="317500"/>
                      </a:cubicBezTo>
                      <a:lnTo>
                        <a:pt x="1270000" y="328930"/>
                      </a:lnTo>
                      <a:lnTo>
                        <a:pt x="1270000" y="317500"/>
                      </a:lnTo>
                      <a:cubicBezTo>
                        <a:pt x="1270000" y="142240"/>
                        <a:pt x="1127760" y="0"/>
                        <a:pt x="952500" y="0"/>
                      </a:cubicBezTo>
                      <a:cubicBezTo>
                        <a:pt x="777240" y="0"/>
                        <a:pt x="635000" y="142240"/>
                        <a:pt x="635000" y="317500"/>
                      </a:cubicBezTo>
                      <a:lnTo>
                        <a:pt x="635000" y="328930"/>
                      </a:lnTo>
                      <a:lnTo>
                        <a:pt x="635000" y="317500"/>
                      </a:lnTo>
                      <a:cubicBezTo>
                        <a:pt x="635000" y="142240"/>
                        <a:pt x="492760" y="0"/>
                        <a:pt x="317500" y="0"/>
                      </a:cubicBezTo>
                      <a:cubicBezTo>
                        <a:pt x="142240" y="0"/>
                        <a:pt x="0" y="142240"/>
                        <a:pt x="0" y="317500"/>
                      </a:cubicBezTo>
                      <a:cubicBezTo>
                        <a:pt x="0" y="327660"/>
                        <a:pt x="0" y="337820"/>
                        <a:pt x="1270" y="349250"/>
                      </a:cubicBezTo>
                      <a:lnTo>
                        <a:pt x="1270" y="22292437"/>
                      </a:lnTo>
                      <a:cubicBezTo>
                        <a:pt x="6350" y="22302596"/>
                        <a:pt x="6350" y="22312756"/>
                        <a:pt x="6350" y="22322917"/>
                      </a:cubicBezTo>
                      <a:cubicBezTo>
                        <a:pt x="6350" y="22498176"/>
                        <a:pt x="148590" y="22640417"/>
                        <a:pt x="323850" y="22640417"/>
                      </a:cubicBezTo>
                      <a:cubicBezTo>
                        <a:pt x="499110" y="22640417"/>
                        <a:pt x="641350" y="22498176"/>
                        <a:pt x="641350" y="22322917"/>
                      </a:cubicBezTo>
                      <a:cubicBezTo>
                        <a:pt x="641350" y="22498176"/>
                        <a:pt x="783590" y="22640417"/>
                        <a:pt x="958850" y="22640417"/>
                      </a:cubicBezTo>
                      <a:cubicBezTo>
                        <a:pt x="1134110" y="22640417"/>
                        <a:pt x="1276350" y="22498176"/>
                        <a:pt x="1276350" y="22322917"/>
                      </a:cubicBezTo>
                      <a:lnTo>
                        <a:pt x="1276350" y="22314026"/>
                      </a:lnTo>
                      <a:lnTo>
                        <a:pt x="1276350" y="22322917"/>
                      </a:lnTo>
                      <a:cubicBezTo>
                        <a:pt x="1276350" y="22498176"/>
                        <a:pt x="1418590" y="22640417"/>
                        <a:pt x="1593850" y="22640417"/>
                      </a:cubicBezTo>
                      <a:cubicBezTo>
                        <a:pt x="1769110" y="22640417"/>
                        <a:pt x="1911350" y="22498176"/>
                        <a:pt x="1911350" y="22322917"/>
                      </a:cubicBezTo>
                      <a:cubicBezTo>
                        <a:pt x="1911350" y="22498176"/>
                        <a:pt x="2053590" y="22640417"/>
                        <a:pt x="2228850" y="22640417"/>
                      </a:cubicBezTo>
                      <a:cubicBezTo>
                        <a:pt x="2404110" y="22640417"/>
                        <a:pt x="2546350" y="22498176"/>
                        <a:pt x="2546350" y="22322917"/>
                      </a:cubicBezTo>
                      <a:lnTo>
                        <a:pt x="2546350" y="22314026"/>
                      </a:lnTo>
                      <a:lnTo>
                        <a:pt x="2546350" y="22322917"/>
                      </a:lnTo>
                      <a:cubicBezTo>
                        <a:pt x="2546350" y="22498176"/>
                        <a:pt x="2688590" y="22640417"/>
                        <a:pt x="2863850" y="22640417"/>
                      </a:cubicBezTo>
                      <a:cubicBezTo>
                        <a:pt x="3039110" y="22640417"/>
                        <a:pt x="3181350" y="22498176"/>
                        <a:pt x="3181350" y="22322917"/>
                      </a:cubicBezTo>
                      <a:cubicBezTo>
                        <a:pt x="3181350" y="22498176"/>
                        <a:pt x="3323590" y="22640417"/>
                        <a:pt x="3498850" y="22640417"/>
                      </a:cubicBezTo>
                      <a:cubicBezTo>
                        <a:pt x="3674110" y="22640417"/>
                        <a:pt x="3816350" y="22498176"/>
                        <a:pt x="3816350" y="22322917"/>
                      </a:cubicBezTo>
                      <a:lnTo>
                        <a:pt x="3816350" y="22314026"/>
                      </a:lnTo>
                      <a:lnTo>
                        <a:pt x="3816350" y="22322917"/>
                      </a:lnTo>
                      <a:cubicBezTo>
                        <a:pt x="3816350" y="22498176"/>
                        <a:pt x="3958590" y="22640417"/>
                        <a:pt x="4133850" y="22640417"/>
                      </a:cubicBezTo>
                      <a:cubicBezTo>
                        <a:pt x="4309110" y="22640417"/>
                        <a:pt x="4451350" y="22498176"/>
                        <a:pt x="4451350" y="22322917"/>
                      </a:cubicBezTo>
                      <a:lnTo>
                        <a:pt x="4451350" y="22314026"/>
                      </a:lnTo>
                      <a:lnTo>
                        <a:pt x="4451350" y="22322917"/>
                      </a:lnTo>
                      <a:cubicBezTo>
                        <a:pt x="4451350" y="22498176"/>
                        <a:pt x="4593590" y="22640417"/>
                        <a:pt x="4768850" y="22640417"/>
                      </a:cubicBezTo>
                      <a:cubicBezTo>
                        <a:pt x="4933950" y="22640417"/>
                        <a:pt x="5069840" y="22513417"/>
                        <a:pt x="5085080" y="22352126"/>
                      </a:cubicBezTo>
                      <a:lnTo>
                        <a:pt x="5087620" y="22352126"/>
                      </a:lnTo>
                      <a:cubicBezTo>
                        <a:pt x="5102860" y="22513417"/>
                        <a:pt x="5238750" y="22640417"/>
                        <a:pt x="5403850" y="22640417"/>
                      </a:cubicBezTo>
                      <a:cubicBezTo>
                        <a:pt x="5579110" y="22640417"/>
                        <a:pt x="5721350" y="22498176"/>
                        <a:pt x="5721350" y="22322917"/>
                      </a:cubicBezTo>
                      <a:cubicBezTo>
                        <a:pt x="5721350" y="22498176"/>
                        <a:pt x="5863590" y="22640417"/>
                        <a:pt x="6038850" y="22640417"/>
                      </a:cubicBezTo>
                      <a:cubicBezTo>
                        <a:pt x="6214110" y="22640417"/>
                        <a:pt x="6356350" y="22498176"/>
                        <a:pt x="6356350" y="22322917"/>
                      </a:cubicBezTo>
                      <a:cubicBezTo>
                        <a:pt x="6356350" y="22498176"/>
                        <a:pt x="6498590" y="22640417"/>
                        <a:pt x="6673850" y="22640417"/>
                      </a:cubicBezTo>
                      <a:cubicBezTo>
                        <a:pt x="6849110" y="22640417"/>
                        <a:pt x="6991350" y="22498176"/>
                        <a:pt x="6991350" y="22322917"/>
                      </a:cubicBezTo>
                      <a:cubicBezTo>
                        <a:pt x="6991350" y="22498176"/>
                        <a:pt x="7133590" y="22640417"/>
                        <a:pt x="7308850" y="22640417"/>
                      </a:cubicBezTo>
                      <a:cubicBezTo>
                        <a:pt x="7484110" y="22640417"/>
                        <a:pt x="7626350" y="22498176"/>
                        <a:pt x="7626350" y="22322917"/>
                      </a:cubicBezTo>
                      <a:cubicBezTo>
                        <a:pt x="7626350" y="22498176"/>
                        <a:pt x="7768590" y="22640417"/>
                        <a:pt x="7943850" y="22640417"/>
                      </a:cubicBezTo>
                      <a:cubicBezTo>
                        <a:pt x="8119110" y="22640417"/>
                        <a:pt x="8261350" y="22498176"/>
                        <a:pt x="8261350" y="22322917"/>
                      </a:cubicBezTo>
                      <a:cubicBezTo>
                        <a:pt x="8261350" y="22498176"/>
                        <a:pt x="8403590" y="22640417"/>
                        <a:pt x="8578850" y="22640417"/>
                      </a:cubicBezTo>
                      <a:cubicBezTo>
                        <a:pt x="8754110" y="22640417"/>
                        <a:pt x="8896350" y="22498176"/>
                        <a:pt x="8896350" y="22322917"/>
                      </a:cubicBezTo>
                      <a:cubicBezTo>
                        <a:pt x="8896350" y="22498176"/>
                        <a:pt x="9038590" y="22640417"/>
                        <a:pt x="9213850" y="22640417"/>
                      </a:cubicBezTo>
                      <a:cubicBezTo>
                        <a:pt x="9389110" y="22640417"/>
                        <a:pt x="9531350" y="22498176"/>
                        <a:pt x="9531350" y="22322917"/>
                      </a:cubicBezTo>
                      <a:cubicBezTo>
                        <a:pt x="9531350" y="22498176"/>
                        <a:pt x="9673590" y="22640417"/>
                        <a:pt x="9848850" y="22640417"/>
                      </a:cubicBezTo>
                      <a:cubicBezTo>
                        <a:pt x="10024110" y="22640417"/>
                        <a:pt x="10166350" y="22498176"/>
                        <a:pt x="10166350" y="22322917"/>
                      </a:cubicBezTo>
                      <a:lnTo>
                        <a:pt x="10166350" y="21861906"/>
                      </a:lnTo>
                      <a:close/>
                      <a:moveTo>
                        <a:pt x="641350" y="22322917"/>
                      </a:moveTo>
                      <a:lnTo>
                        <a:pt x="641350" y="22315296"/>
                      </a:lnTo>
                      <a:lnTo>
                        <a:pt x="641350" y="22322917"/>
                      </a:lnTo>
                      <a:close/>
                      <a:moveTo>
                        <a:pt x="1910080" y="22322917"/>
                      </a:moveTo>
                      <a:lnTo>
                        <a:pt x="1910080" y="22315296"/>
                      </a:lnTo>
                      <a:lnTo>
                        <a:pt x="1910080" y="22322917"/>
                      </a:lnTo>
                      <a:close/>
                      <a:moveTo>
                        <a:pt x="3178810" y="22322917"/>
                      </a:moveTo>
                      <a:lnTo>
                        <a:pt x="3178810" y="22315296"/>
                      </a:lnTo>
                      <a:lnTo>
                        <a:pt x="3178810" y="22322917"/>
                      </a:lnTo>
                      <a:close/>
                      <a:moveTo>
                        <a:pt x="5717540" y="22322917"/>
                      </a:moveTo>
                      <a:lnTo>
                        <a:pt x="5717540" y="22315296"/>
                      </a:lnTo>
                      <a:lnTo>
                        <a:pt x="5717540" y="22322917"/>
                      </a:lnTo>
                      <a:close/>
                      <a:moveTo>
                        <a:pt x="6352540" y="22322917"/>
                      </a:moveTo>
                      <a:lnTo>
                        <a:pt x="6352540" y="22315296"/>
                      </a:lnTo>
                      <a:lnTo>
                        <a:pt x="6352540" y="22322917"/>
                      </a:lnTo>
                      <a:close/>
                      <a:moveTo>
                        <a:pt x="6986270" y="22322917"/>
                      </a:moveTo>
                      <a:lnTo>
                        <a:pt x="6986270" y="22315296"/>
                      </a:lnTo>
                      <a:cubicBezTo>
                        <a:pt x="6987540" y="22317837"/>
                        <a:pt x="6986270" y="22320376"/>
                        <a:pt x="6986270" y="22322917"/>
                      </a:cubicBezTo>
                      <a:close/>
                      <a:moveTo>
                        <a:pt x="7621270" y="22322917"/>
                      </a:moveTo>
                      <a:lnTo>
                        <a:pt x="7621270" y="22315296"/>
                      </a:lnTo>
                      <a:lnTo>
                        <a:pt x="7621270" y="22322917"/>
                      </a:lnTo>
                      <a:close/>
                      <a:moveTo>
                        <a:pt x="8256270" y="22322917"/>
                      </a:moveTo>
                      <a:lnTo>
                        <a:pt x="8256270" y="22315296"/>
                      </a:lnTo>
                      <a:lnTo>
                        <a:pt x="8256270" y="22322917"/>
                      </a:lnTo>
                      <a:close/>
                      <a:moveTo>
                        <a:pt x="8890000" y="22322917"/>
                      </a:moveTo>
                      <a:lnTo>
                        <a:pt x="8890000" y="22315296"/>
                      </a:lnTo>
                      <a:cubicBezTo>
                        <a:pt x="8891270" y="22317837"/>
                        <a:pt x="8890000" y="22320376"/>
                        <a:pt x="8890000" y="22322917"/>
                      </a:cubicBezTo>
                      <a:close/>
                      <a:moveTo>
                        <a:pt x="9525000" y="22322917"/>
                      </a:moveTo>
                      <a:lnTo>
                        <a:pt x="9525000" y="22315296"/>
                      </a:lnTo>
                      <a:lnTo>
                        <a:pt x="9525000" y="22322917"/>
                      </a:lnTo>
                      <a:close/>
                    </a:path>
                  </a:pathLst>
                </a:custGeom>
                <a:solidFill>
                  <a:srgbClr val="F9CFF3"/>
                </a:solidFill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  <p:grpSp>
            <p:nvGrpSpPr>
              <p:cNvPr id="27" name="Group 27"/>
              <p:cNvGrpSpPr/>
              <p:nvPr/>
            </p:nvGrpSpPr>
            <p:grpSpPr>
              <a:xfrm rot="-10800000">
                <a:off x="5838517" y="2159066"/>
                <a:ext cx="4018183" cy="3864804"/>
                <a:chOff x="211788" y="-295902"/>
                <a:chExt cx="2353310" cy="2648204"/>
              </a:xfrm>
            </p:grpSpPr>
            <p:sp>
              <p:nvSpPr>
                <p:cNvPr id="28" name="Freeform 28"/>
                <p:cNvSpPr/>
                <p:nvPr/>
              </p:nvSpPr>
              <p:spPr>
                <a:xfrm>
                  <a:off x="211788" y="-295902"/>
                  <a:ext cx="2353310" cy="264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3310" h="2648204">
                      <a:moveTo>
                        <a:pt x="784860" y="2580894"/>
                      </a:moveTo>
                      <a:cubicBezTo>
                        <a:pt x="905510" y="2621534"/>
                        <a:pt x="1042670" y="2648204"/>
                        <a:pt x="1177290" y="2648204"/>
                      </a:cubicBezTo>
                      <a:cubicBezTo>
                        <a:pt x="1311910" y="2648204"/>
                        <a:pt x="1441450" y="2625344"/>
                        <a:pt x="1560830" y="2584704"/>
                      </a:cubicBezTo>
                      <a:cubicBezTo>
                        <a:pt x="1563370" y="2583434"/>
                        <a:pt x="1565910" y="2583434"/>
                        <a:pt x="1568450" y="2582164"/>
                      </a:cubicBezTo>
                      <a:cubicBezTo>
                        <a:pt x="2016760" y="2419604"/>
                        <a:pt x="2346960" y="1990344"/>
                        <a:pt x="2353310" y="1489373"/>
                      </a:cubicBezTo>
                      <a:lnTo>
                        <a:pt x="2353310" y="0"/>
                      </a:lnTo>
                      <a:lnTo>
                        <a:pt x="0" y="0"/>
                      </a:lnTo>
                      <a:lnTo>
                        <a:pt x="0" y="1488273"/>
                      </a:lnTo>
                      <a:cubicBezTo>
                        <a:pt x="6350" y="1992884"/>
                        <a:pt x="331470" y="2422144"/>
                        <a:pt x="784860" y="2580894"/>
                      </a:cubicBezTo>
                      <a:close/>
                    </a:path>
                  </a:pathLst>
                </a:custGeom>
                <a:solidFill>
                  <a:srgbClr val="FFCE62"/>
                </a:solidFill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  <p:grpSp>
            <p:nvGrpSpPr>
              <p:cNvPr id="29" name="Group 29"/>
              <p:cNvGrpSpPr/>
              <p:nvPr/>
            </p:nvGrpSpPr>
            <p:grpSpPr>
              <a:xfrm>
                <a:off x="1052203" y="3116791"/>
                <a:ext cx="3764424" cy="1463300"/>
                <a:chOff x="0" y="0"/>
                <a:chExt cx="1948984" cy="2262848"/>
              </a:xfrm>
            </p:grpSpPr>
            <p:sp>
              <p:nvSpPr>
                <p:cNvPr id="30" name="Freeform 30"/>
                <p:cNvSpPr/>
                <p:nvPr/>
              </p:nvSpPr>
              <p:spPr>
                <a:xfrm>
                  <a:off x="0" y="0"/>
                  <a:ext cx="1948984" cy="2262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984" h="2262848">
                      <a:moveTo>
                        <a:pt x="1824524" y="2262848"/>
                      </a:moveTo>
                      <a:lnTo>
                        <a:pt x="124460" y="2262848"/>
                      </a:lnTo>
                      <a:cubicBezTo>
                        <a:pt x="55880" y="2262848"/>
                        <a:pt x="0" y="2206968"/>
                        <a:pt x="0" y="2138388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824524" y="0"/>
                      </a:lnTo>
                      <a:cubicBezTo>
                        <a:pt x="1893104" y="0"/>
                        <a:pt x="1948984" y="55880"/>
                        <a:pt x="1948984" y="124460"/>
                      </a:cubicBezTo>
                      <a:lnTo>
                        <a:pt x="1948984" y="2138388"/>
                      </a:lnTo>
                      <a:cubicBezTo>
                        <a:pt x="1948984" y="2206968"/>
                        <a:pt x="1893104" y="2262848"/>
                        <a:pt x="1824524" y="2262848"/>
                      </a:cubicBezTo>
                      <a:close/>
                    </a:path>
                  </a:pathLst>
                </a:custGeom>
                <a:solidFill>
                  <a:srgbClr val="FEAAA9"/>
                </a:solidFill>
              </p:spPr>
            </p:sp>
          </p:grpSp>
          <p:sp>
            <p:nvSpPr>
              <p:cNvPr id="32" name="TextBox 32"/>
              <p:cNvSpPr txBox="1"/>
              <p:nvPr/>
            </p:nvSpPr>
            <p:spPr>
              <a:xfrm>
                <a:off x="1411576" y="3615909"/>
                <a:ext cx="3764424" cy="6155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1371600"/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觀察網站架構</a:t>
                </a:r>
              </a:p>
            </p:txBody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58DCD25-D5AF-481B-A919-1433EEA4DA21}"/>
                  </a:ext>
                </a:extLst>
              </p:cNvPr>
              <p:cNvSpPr txBox="1"/>
              <p:nvPr/>
            </p:nvSpPr>
            <p:spPr>
              <a:xfrm>
                <a:off x="3793787" y="2984206"/>
                <a:ext cx="790067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/>
                <a:r>
                  <a:rPr lang="zh-TW" altLang="en-US" sz="3600" dirty="0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找出目標</a:t>
                </a:r>
                <a:r>
                  <a:rPr lang="en-US" altLang="zh-TW" sz="3600" dirty="0">
                    <a:solidFill>
                      <a:schemeClr val="accent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Tag</a:t>
                </a:r>
              </a:p>
              <a:p>
                <a:pPr algn="ctr" defTabSz="1371600"/>
                <a:endParaRPr lang="en-US" altLang="zh-TW" sz="1800" b="1" dirty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 defTabSz="1371600"/>
                <a:endParaRPr lang="en-US" altLang="zh-TW" sz="1800" b="1" dirty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BF95784-7578-4C44-ADC7-304BB3850FAB}"/>
                  </a:ext>
                </a:extLst>
              </p:cNvPr>
              <p:cNvSpPr txBox="1"/>
              <p:nvPr/>
            </p:nvSpPr>
            <p:spPr>
              <a:xfrm>
                <a:off x="6197890" y="3794718"/>
                <a:ext cx="3761915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371600"/>
                <a:r>
                  <a:rPr lang="zh-TW" altLang="en-US" sz="3000" dirty="0">
                    <a:solidFill>
                      <a:srgbClr val="44444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► </a:t>
                </a:r>
                <a:r>
                  <a:rPr lang="en-US" altLang="zh-TW" sz="3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Link</a:t>
                </a:r>
              </a:p>
              <a:p>
                <a:pPr defTabSz="1371600"/>
                <a:r>
                  <a:rPr lang="zh-TW" altLang="en-US" sz="3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► 基本資訊</a:t>
                </a:r>
                <a:endParaRPr lang="en-US" altLang="zh-TW" sz="30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defTabSz="1371600"/>
                <a:r>
                  <a:rPr lang="zh-TW" altLang="en-US" sz="30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► 房型、價錢、評價</a:t>
                </a:r>
                <a:endParaRPr lang="en-US" altLang="zh-TW" sz="30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矩形: 圓角 55">
                <a:extLst>
                  <a:ext uri="{FF2B5EF4-FFF2-40B4-BE49-F238E27FC236}">
                    <a16:creationId xmlns:a16="http://schemas.microsoft.com/office/drawing/2014/main" id="{CA117AD7-E901-42C0-B3BE-B5E8F4BBCE4B}"/>
                  </a:ext>
                </a:extLst>
              </p:cNvPr>
              <p:cNvSpPr/>
              <p:nvPr/>
            </p:nvSpPr>
            <p:spPr>
              <a:xfrm>
                <a:off x="1033302" y="7606313"/>
                <a:ext cx="3764424" cy="1060018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86226200-D8A7-4B50-9A26-E841F51B2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6627" y="3987902"/>
                <a:ext cx="1021890" cy="0"/>
              </a:xfrm>
              <a:prstGeom prst="straightConnector1">
                <a:avLst/>
              </a:prstGeom>
              <a:ln w="76200"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539D5504-1CFB-4DED-B56E-B8AA021009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75115" y="2743200"/>
                <a:ext cx="23413" cy="1188027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AC2E8E7B-02AA-45EA-8950-8E154675513F}"/>
                  </a:ext>
                </a:extLst>
              </p:cNvPr>
              <p:cNvSpPr txBox="1"/>
              <p:nvPr/>
            </p:nvSpPr>
            <p:spPr>
              <a:xfrm>
                <a:off x="3713237" y="1773429"/>
                <a:ext cx="9144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滾動式網頁</a:t>
                </a:r>
              </a:p>
            </p:txBody>
          </p:sp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9A8E26D4-493C-4770-BD55-6A8C95CE4DD4}"/>
                  </a:ext>
                </a:extLst>
              </p:cNvPr>
              <p:cNvSpPr txBox="1"/>
              <p:nvPr/>
            </p:nvSpPr>
            <p:spPr>
              <a:xfrm>
                <a:off x="11318375" y="3086832"/>
                <a:ext cx="28213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邏輯設計</a:t>
                </a:r>
              </a:p>
            </p:txBody>
          </p:sp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EF373B4C-7A11-4A92-9E16-676FC9A44CA0}"/>
                  </a:ext>
                </a:extLst>
              </p:cNvPr>
              <p:cNvSpPr txBox="1"/>
              <p:nvPr/>
            </p:nvSpPr>
            <p:spPr>
              <a:xfrm>
                <a:off x="11500921" y="5526711"/>
                <a:ext cx="189957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/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測試</a:t>
                </a:r>
              </a:p>
            </p:txBody>
          </p: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F85F7EA9-7F8E-4807-AB56-6B0F2E82B1D9}"/>
                  </a:ext>
                </a:extLst>
              </p:cNvPr>
              <p:cNvSpPr txBox="1"/>
              <p:nvPr/>
            </p:nvSpPr>
            <p:spPr>
              <a:xfrm>
                <a:off x="14902639" y="5388004"/>
                <a:ext cx="2710383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/>
                <a:r>
                  <a:rPr lang="en-US" altLang="zh-TW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Debug</a:t>
                </a:r>
              </a:p>
              <a:p>
                <a:pPr algn="ctr" defTabSz="1371600"/>
                <a:endParaRPr lang="zh-TW" altLang="en-US" sz="4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F313F25-61B6-4407-B2C7-75BF8DBC07B7}"/>
                  </a:ext>
                </a:extLst>
              </p:cNvPr>
              <p:cNvSpPr txBox="1"/>
              <p:nvPr/>
            </p:nvSpPr>
            <p:spPr>
              <a:xfrm>
                <a:off x="6342810" y="7857376"/>
                <a:ext cx="300959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/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存放至</a:t>
                </a:r>
                <a:r>
                  <a:rPr lang="en-US" altLang="zh-TW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Excel</a:t>
                </a:r>
              </a:p>
            </p:txBody>
          </p:sp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87936C93-EE60-4869-8612-51531119E59D}"/>
                  </a:ext>
                </a:extLst>
              </p:cNvPr>
              <p:cNvSpPr txBox="1"/>
              <p:nvPr/>
            </p:nvSpPr>
            <p:spPr>
              <a:xfrm>
                <a:off x="461997" y="7817247"/>
                <a:ext cx="473653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/>
                <a:r>
                  <a:rPr lang="en-US" altLang="zh-TW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</a:t>
                </a:r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Clean</a:t>
                </a:r>
                <a:endParaRPr lang="zh-TW" altLang="en-US" sz="4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61EF6222-E3C1-4CAD-948B-099BA2EA7A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69648" y="7087716"/>
                <a:ext cx="321935" cy="518597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8222DE65-B481-4F1B-B589-0ACC1B7149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7009" y="7087716"/>
                <a:ext cx="326228" cy="518597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87BA539-3423-40E8-AD12-7792A93E6A8E}"/>
                  </a:ext>
                </a:extLst>
              </p:cNvPr>
              <p:cNvSpPr txBox="1"/>
              <p:nvPr/>
            </p:nvSpPr>
            <p:spPr>
              <a:xfrm>
                <a:off x="488871" y="6350014"/>
                <a:ext cx="280367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/>
                <a:r>
                  <a:rPr lang="en-US" altLang="zh-TW" sz="40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Openpyxl</a:t>
                </a:r>
                <a:endParaRPr lang="zh-TW" altLang="en-US" sz="4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2E5BC1F3-768E-483B-9317-37353CB14E4E}"/>
                  </a:ext>
                </a:extLst>
              </p:cNvPr>
              <p:cNvSpPr txBox="1"/>
              <p:nvPr/>
            </p:nvSpPr>
            <p:spPr>
              <a:xfrm>
                <a:off x="3830822" y="6408286"/>
                <a:ext cx="179902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/>
                <a:r>
                  <a:rPr lang="en-US" altLang="zh-TW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Excel</a:t>
                </a:r>
                <a:endParaRPr lang="zh-TW" altLang="en-US" sz="4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D01329CC-0B26-4A69-A936-6F47D8518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476851" y="2376400"/>
                <a:ext cx="130353" cy="590948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39CD9E52-D604-4432-9B74-6B4105FF3F26}"/>
                  </a:ext>
                </a:extLst>
              </p:cNvPr>
              <p:cNvSpPr txBox="1"/>
              <p:nvPr/>
            </p:nvSpPr>
            <p:spPr>
              <a:xfrm>
                <a:off x="10519217" y="1553512"/>
                <a:ext cx="708143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/>
                <a:r>
                  <a:rPr lang="en-US" altLang="zh-TW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Selenium, </a:t>
                </a:r>
                <a:r>
                  <a:rPr lang="en-US" altLang="zh-TW" sz="40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Openpyxl</a:t>
                </a:r>
                <a:r>
                  <a:rPr lang="en-US" altLang="zh-TW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 For</a:t>
                </a:r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迴圈</a:t>
                </a:r>
              </a:p>
            </p:txBody>
          </p:sp>
          <p:cxnSp>
            <p:nvCxnSpPr>
              <p:cNvPr id="132" name="直線單箭頭接點 131">
                <a:extLst>
                  <a:ext uri="{FF2B5EF4-FFF2-40B4-BE49-F238E27FC236}">
                    <a16:creationId xmlns:a16="http://schemas.microsoft.com/office/drawing/2014/main" id="{74DE3E2C-6BF8-40DF-A4CA-71E5D212F5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6700" y="3354091"/>
                <a:ext cx="1154266" cy="830444"/>
              </a:xfrm>
              <a:prstGeom prst="straightConnector1">
                <a:avLst/>
              </a:prstGeom>
              <a:ln w="76200"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單箭頭接點 143">
                <a:extLst>
                  <a:ext uri="{FF2B5EF4-FFF2-40B4-BE49-F238E27FC236}">
                    <a16:creationId xmlns:a16="http://schemas.microsoft.com/office/drawing/2014/main" id="{BC729873-5049-4EA2-859D-CA05B8B08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8566" y="3850224"/>
                <a:ext cx="0" cy="1581332"/>
              </a:xfrm>
              <a:prstGeom prst="straightConnector1">
                <a:avLst/>
              </a:prstGeom>
              <a:ln w="76200"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單箭頭接點 150">
                <a:extLst>
                  <a:ext uri="{FF2B5EF4-FFF2-40B4-BE49-F238E27FC236}">
                    <a16:creationId xmlns:a16="http://schemas.microsoft.com/office/drawing/2014/main" id="{5F1B5907-739D-4443-A033-654E4D5DF6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8566" y="6392573"/>
                <a:ext cx="0" cy="1464803"/>
              </a:xfrm>
              <a:prstGeom prst="straightConnector1">
                <a:avLst/>
              </a:prstGeom>
              <a:ln w="76200"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單箭頭接點 156">
                <a:extLst>
                  <a:ext uri="{FF2B5EF4-FFF2-40B4-BE49-F238E27FC236}">
                    <a16:creationId xmlns:a16="http://schemas.microsoft.com/office/drawing/2014/main" id="{57C9CA3F-3A5C-4C7F-9C5D-E7B7490B5F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29303" y="8346161"/>
                <a:ext cx="1319567" cy="0"/>
              </a:xfrm>
              <a:prstGeom prst="straightConnector1">
                <a:avLst/>
              </a:prstGeom>
              <a:ln w="76200"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04FBEE36-9788-413B-8C3E-510B4D960F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97726" y="8327821"/>
                <a:ext cx="1252982" cy="0"/>
              </a:xfrm>
              <a:prstGeom prst="straightConnector1">
                <a:avLst/>
              </a:prstGeom>
              <a:ln w="76200"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接點: 肘形 174">
                <a:extLst>
                  <a:ext uri="{FF2B5EF4-FFF2-40B4-BE49-F238E27FC236}">
                    <a16:creationId xmlns:a16="http://schemas.microsoft.com/office/drawing/2014/main" id="{F994AEEC-0D27-4F04-BAFC-466968472B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94001" y="6459694"/>
                <a:ext cx="2580896" cy="1897065"/>
              </a:xfrm>
              <a:prstGeom prst="bentConnector3">
                <a:avLst>
                  <a:gd name="adj1" fmla="val 100347"/>
                </a:avLst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5"/>
              <p:cNvGrpSpPr/>
              <p:nvPr/>
            </p:nvGrpSpPr>
            <p:grpSpPr>
              <a:xfrm>
                <a:off x="11076728" y="7860242"/>
                <a:ext cx="2803677" cy="935159"/>
                <a:chOff x="0" y="0"/>
                <a:chExt cx="5532382" cy="184531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-123190"/>
                  <a:ext cx="5532382" cy="2091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2382" h="2091690">
                      <a:moveTo>
                        <a:pt x="5532382" y="574040"/>
                      </a:moveTo>
                      <a:lnTo>
                        <a:pt x="0" y="574040"/>
                      </a:lnTo>
                      <a:lnTo>
                        <a:pt x="0" y="1525270"/>
                      </a:lnTo>
                      <a:lnTo>
                        <a:pt x="5532382" y="1525270"/>
                      </a:lnTo>
                      <a:lnTo>
                        <a:pt x="5532382" y="574040"/>
                      </a:lnTo>
                      <a:close/>
                      <a:moveTo>
                        <a:pt x="0" y="1525270"/>
                      </a:moveTo>
                      <a:lnTo>
                        <a:pt x="0" y="1601470"/>
                      </a:lnTo>
                      <a:cubicBezTo>
                        <a:pt x="2265469" y="2091690"/>
                        <a:pt x="3266913" y="2091690"/>
                        <a:pt x="5532382" y="1601470"/>
                      </a:cubicBezTo>
                      <a:lnTo>
                        <a:pt x="5532382" y="1525270"/>
                      </a:lnTo>
                      <a:lnTo>
                        <a:pt x="0" y="1525270"/>
                      </a:lnTo>
                      <a:close/>
                      <a:moveTo>
                        <a:pt x="5532382" y="490220"/>
                      </a:moveTo>
                      <a:cubicBezTo>
                        <a:pt x="3266913" y="0"/>
                        <a:pt x="2265469" y="0"/>
                        <a:pt x="0" y="490220"/>
                      </a:cubicBezTo>
                      <a:lnTo>
                        <a:pt x="0" y="574040"/>
                      </a:lnTo>
                      <a:lnTo>
                        <a:pt x="5532382" y="574040"/>
                      </a:lnTo>
                      <a:cubicBezTo>
                        <a:pt x="5532382" y="574040"/>
                        <a:pt x="5532382" y="490220"/>
                        <a:pt x="5532382" y="490220"/>
                      </a:cubicBezTo>
                      <a:close/>
                    </a:path>
                  </a:pathLst>
                </a:custGeom>
                <a:solidFill>
                  <a:srgbClr val="FFCE62"/>
                </a:solidFill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8D55DC76-784D-4A22-8209-19F8925BA56F}"/>
                  </a:ext>
                </a:extLst>
              </p:cNvPr>
              <p:cNvSpPr txBox="1"/>
              <p:nvPr/>
            </p:nvSpPr>
            <p:spPr>
              <a:xfrm>
                <a:off x="11393069" y="8002816"/>
                <a:ext cx="225727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/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正式執行</a:t>
                </a:r>
              </a:p>
            </p:txBody>
          </p:sp>
          <p:cxnSp>
            <p:nvCxnSpPr>
              <p:cNvPr id="188" name="接點: 肘形 187">
                <a:extLst>
                  <a:ext uri="{FF2B5EF4-FFF2-40B4-BE49-F238E27FC236}">
                    <a16:creationId xmlns:a16="http://schemas.microsoft.com/office/drawing/2014/main" id="{A6B38D29-4A7F-4E71-8FC8-DD18CAF0A62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3805645" y="3434324"/>
                <a:ext cx="2527759" cy="1526504"/>
              </a:xfrm>
              <a:prstGeom prst="bentConnector3">
                <a:avLst>
                  <a:gd name="adj1" fmla="val -771"/>
                </a:avLst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4414EE5-0D94-425A-9E8A-49B8EEFDFBCD}"/>
              </a:ext>
            </a:extLst>
          </p:cNvPr>
          <p:cNvCxnSpPr>
            <a:cxnSpLocks/>
          </p:cNvCxnSpPr>
          <p:nvPr/>
        </p:nvCxnSpPr>
        <p:spPr>
          <a:xfrm>
            <a:off x="13852547" y="6151612"/>
            <a:ext cx="1021890" cy="0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0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2A14A0C3-1E2A-4958-8592-04294ACFCDB9}"/>
              </a:ext>
            </a:extLst>
          </p:cNvPr>
          <p:cNvCxnSpPr>
            <a:cxnSpLocks/>
          </p:cNvCxnSpPr>
          <p:nvPr/>
        </p:nvCxnSpPr>
        <p:spPr>
          <a:xfrm>
            <a:off x="10865988" y="2542449"/>
            <a:ext cx="1350996" cy="245721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圖片 56">
            <a:extLst>
              <a:ext uri="{FF2B5EF4-FFF2-40B4-BE49-F238E27FC236}">
                <a16:creationId xmlns:a16="http://schemas.microsoft.com/office/drawing/2014/main" id="{97AF4D3C-2F93-4795-BA83-555FB260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04520">
            <a:off x="353429" y="-447942"/>
            <a:ext cx="2931074" cy="230809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13523">
            <a:off x="15762041" y="7615271"/>
            <a:ext cx="2388840" cy="411869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470069">
            <a:off x="-1352931" y="151275"/>
            <a:ext cx="4109150" cy="1551566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51822">
            <a:off x="557859" y="3100138"/>
            <a:ext cx="689944" cy="724887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3232261">
            <a:off x="16381481" y="9338451"/>
            <a:ext cx="461377" cy="439566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439095">
            <a:off x="17708490" y="8674610"/>
            <a:ext cx="357870" cy="408357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flipV="1">
            <a:off x="585239" y="6575979"/>
            <a:ext cx="635185" cy="759459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BD95EC4B-9205-45EF-82F6-3CA0C82A4724}"/>
              </a:ext>
            </a:extLst>
          </p:cNvPr>
          <p:cNvSpPr txBox="1"/>
          <p:nvPr/>
        </p:nvSpPr>
        <p:spPr>
          <a:xfrm>
            <a:off x="-3152278" y="862004"/>
            <a:ext cx="9833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/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C9A1B7A-8930-44CA-9D90-751C6CE1E809}"/>
              </a:ext>
            </a:extLst>
          </p:cNvPr>
          <p:cNvSpPr txBox="1"/>
          <p:nvPr/>
        </p:nvSpPr>
        <p:spPr>
          <a:xfrm>
            <a:off x="3070325" y="1007714"/>
            <a:ext cx="7009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滾動頁面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存取每頁的飯店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Link</a:t>
            </a: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1F9FC3A-6951-470C-9DFD-0EB50036C7C0}"/>
              </a:ext>
            </a:extLst>
          </p:cNvPr>
          <p:cNvGrpSpPr/>
          <p:nvPr/>
        </p:nvGrpSpPr>
        <p:grpSpPr>
          <a:xfrm>
            <a:off x="3800216" y="2219284"/>
            <a:ext cx="5114054" cy="7828077"/>
            <a:chOff x="1776080" y="1158310"/>
            <a:chExt cx="3467801" cy="4991831"/>
          </a:xfrm>
        </p:grpSpPr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1A96391-4B38-456B-BA28-24447E72BBCA}"/>
                </a:ext>
              </a:extLst>
            </p:cNvPr>
            <p:cNvSpPr txBox="1"/>
            <p:nvPr/>
          </p:nvSpPr>
          <p:spPr>
            <a:xfrm>
              <a:off x="1776080" y="1158310"/>
              <a:ext cx="3420192" cy="412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/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</a:t>
              </a:r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Link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進入住房資訊</a:t>
              </a: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C682EF85-2794-492B-9652-E87544000227}"/>
                </a:ext>
              </a:extLst>
            </p:cNvPr>
            <p:cNvSpPr txBox="1"/>
            <p:nvPr/>
          </p:nvSpPr>
          <p:spPr>
            <a:xfrm>
              <a:off x="2062894" y="1657193"/>
              <a:ext cx="3180987" cy="2298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>
                <a:lnSpc>
                  <a:spcPct val="200000"/>
                </a:lnSpc>
              </a:pPr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蒐集資訊</a:t>
              </a:r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二階爬蟲</a:t>
              </a:r>
              <a:endParaRPr lang="en-US" altLang="zh-TW" sz="3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114425" lvl="1" indent="-428625" defTabSz="1371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飯店名稱、地址</a:t>
              </a:r>
              <a:endParaRPr lang="en-US" altLang="zh-TW" sz="3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114425" lvl="1" indent="-428625" defTabSz="1371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房型、價錢</a:t>
              </a:r>
              <a:endParaRPr lang="en-US" altLang="zh-TW" sz="3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114425" lvl="1" indent="-428625" defTabSz="1371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評價</a:t>
              </a:r>
              <a:endParaRPr lang="en-US" altLang="zh-TW" sz="3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0725D8F6-90A7-4CF7-9368-501DEDC6A5A3}"/>
                </a:ext>
              </a:extLst>
            </p:cNvPr>
            <p:cNvSpPr txBox="1"/>
            <p:nvPr/>
          </p:nvSpPr>
          <p:spPr>
            <a:xfrm>
              <a:off x="2062895" y="4301678"/>
              <a:ext cx="2980800" cy="412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回到查詢頁面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7AAE50D6-05B1-4CC3-BD5C-252F0F3586AD}"/>
                </a:ext>
              </a:extLst>
            </p:cNvPr>
            <p:cNvSpPr txBox="1"/>
            <p:nvPr/>
          </p:nvSpPr>
          <p:spPr>
            <a:xfrm>
              <a:off x="2062895" y="5012159"/>
              <a:ext cx="2980800" cy="412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連結下一筆資料</a:t>
              </a: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57E7BEF1-C1C7-499D-BB6E-608D4DE4B50A}"/>
                </a:ext>
              </a:extLst>
            </p:cNvPr>
            <p:cNvSpPr txBox="1"/>
            <p:nvPr/>
          </p:nvSpPr>
          <p:spPr>
            <a:xfrm>
              <a:off x="2255368" y="5737987"/>
              <a:ext cx="2615734" cy="412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6.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點擊下一頁</a:t>
              </a:r>
            </a:p>
          </p:txBody>
        </p:sp>
      </p:grp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0FAEE231-A723-4324-A515-87E229D968F5}"/>
              </a:ext>
            </a:extLst>
          </p:cNvPr>
          <p:cNvCxnSpPr>
            <a:cxnSpLocks/>
          </p:cNvCxnSpPr>
          <p:nvPr/>
        </p:nvCxnSpPr>
        <p:spPr>
          <a:xfrm>
            <a:off x="6502403" y="1769553"/>
            <a:ext cx="0" cy="441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9F5C43B0-F836-426A-80A9-C5B6BF82F588}"/>
              </a:ext>
            </a:extLst>
          </p:cNvPr>
          <p:cNvCxnSpPr>
            <a:cxnSpLocks/>
          </p:cNvCxnSpPr>
          <p:nvPr/>
        </p:nvCxnSpPr>
        <p:spPr>
          <a:xfrm>
            <a:off x="6502403" y="2819686"/>
            <a:ext cx="0" cy="441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49F16CBC-28D1-4F42-9A3B-54C6AC264BC8}"/>
              </a:ext>
            </a:extLst>
          </p:cNvPr>
          <p:cNvCxnSpPr>
            <a:cxnSpLocks/>
          </p:cNvCxnSpPr>
          <p:nvPr/>
        </p:nvCxnSpPr>
        <p:spPr>
          <a:xfrm>
            <a:off x="6502403" y="6606582"/>
            <a:ext cx="0" cy="441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4AA3C8E-B3A6-4BAA-881E-7ED2105C23FD}"/>
              </a:ext>
            </a:extLst>
          </p:cNvPr>
          <p:cNvCxnSpPr>
            <a:cxnSpLocks/>
          </p:cNvCxnSpPr>
          <p:nvPr/>
        </p:nvCxnSpPr>
        <p:spPr>
          <a:xfrm>
            <a:off x="6472827" y="7884678"/>
            <a:ext cx="0" cy="441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960FF796-401A-4D80-8CAE-5004D68BAE1D}"/>
              </a:ext>
            </a:extLst>
          </p:cNvPr>
          <p:cNvCxnSpPr>
            <a:cxnSpLocks/>
          </p:cNvCxnSpPr>
          <p:nvPr/>
        </p:nvCxnSpPr>
        <p:spPr>
          <a:xfrm>
            <a:off x="6472827" y="8878788"/>
            <a:ext cx="0" cy="441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3CA964B7-1615-47BE-B273-370EEF1C8707}"/>
              </a:ext>
            </a:extLst>
          </p:cNvPr>
          <p:cNvSpPr txBox="1"/>
          <p:nvPr/>
        </p:nvSpPr>
        <p:spPr>
          <a:xfrm>
            <a:off x="12334487" y="2282923"/>
            <a:ext cx="3756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邏輯設計</a:t>
            </a: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EA637C3C-EBEB-43C3-ABD1-373D6E8DEFF6}"/>
              </a:ext>
            </a:extLst>
          </p:cNvPr>
          <p:cNvSpPr/>
          <p:nvPr/>
        </p:nvSpPr>
        <p:spPr>
          <a:xfrm>
            <a:off x="12267185" y="4724688"/>
            <a:ext cx="2353271" cy="9476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DC20E571-4FFD-4EB1-A060-9548C46D4265}"/>
              </a:ext>
            </a:extLst>
          </p:cNvPr>
          <p:cNvSpPr/>
          <p:nvPr/>
        </p:nvSpPr>
        <p:spPr>
          <a:xfrm>
            <a:off x="12279452" y="7413150"/>
            <a:ext cx="2353271" cy="9476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6184E0B5-47E3-4016-8C0A-7FD79F0990F5}"/>
              </a:ext>
            </a:extLst>
          </p:cNvPr>
          <p:cNvCxnSpPr>
            <a:cxnSpLocks/>
            <a:endCxn id="171" idx="0"/>
          </p:cNvCxnSpPr>
          <p:nvPr/>
        </p:nvCxnSpPr>
        <p:spPr>
          <a:xfrm>
            <a:off x="13443821" y="3286139"/>
            <a:ext cx="0" cy="14385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0D73710D-A50D-4B14-9DB7-0AE3ECEC487B}"/>
              </a:ext>
            </a:extLst>
          </p:cNvPr>
          <p:cNvCxnSpPr>
            <a:cxnSpLocks/>
            <a:stCxn id="171" idx="2"/>
            <a:endCxn id="173" idx="0"/>
          </p:cNvCxnSpPr>
          <p:nvPr/>
        </p:nvCxnSpPr>
        <p:spPr>
          <a:xfrm>
            <a:off x="13443821" y="5672350"/>
            <a:ext cx="12267" cy="1740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4121471C-62D3-4EF8-9B39-FCA1B1A8B684}"/>
              </a:ext>
            </a:extLst>
          </p:cNvPr>
          <p:cNvSpPr txBox="1"/>
          <p:nvPr/>
        </p:nvSpPr>
        <p:spPr>
          <a:xfrm>
            <a:off x="11499628" y="4887202"/>
            <a:ext cx="3756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4A8D3429-E34A-4818-A5EB-0DFE0878CE83}"/>
              </a:ext>
            </a:extLst>
          </p:cNvPr>
          <p:cNvSpPr txBox="1"/>
          <p:nvPr/>
        </p:nvSpPr>
        <p:spPr>
          <a:xfrm>
            <a:off x="12349685" y="7514303"/>
            <a:ext cx="3756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正式執行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E895E038-E3A6-42BB-89A7-353D9D875F2F}"/>
              </a:ext>
            </a:extLst>
          </p:cNvPr>
          <p:cNvSpPr/>
          <p:nvPr/>
        </p:nvSpPr>
        <p:spPr>
          <a:xfrm>
            <a:off x="2402570" y="966854"/>
            <a:ext cx="8463418" cy="90887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248A4BC7-83BA-437F-A6A4-8B13FA7A7E78}"/>
              </a:ext>
            </a:extLst>
          </p:cNvPr>
          <p:cNvSpPr txBox="1"/>
          <p:nvPr/>
        </p:nvSpPr>
        <p:spPr>
          <a:xfrm>
            <a:off x="11061476" y="769317"/>
            <a:ext cx="111013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Selenium, </a:t>
            </a:r>
            <a:r>
              <a:rPr lang="en-US" altLang="zh-TW" sz="300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Openpyxl</a:t>
            </a:r>
            <a:r>
              <a:rPr lang="en-US" altLang="zh-TW" sz="3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For</a:t>
            </a:r>
            <a:r>
              <a:rPr lang="zh-TW" altLang="en-US" sz="3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</a:t>
            </a:r>
          </a:p>
        </p:txBody>
      </p: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DDA0F362-D0BF-4ABB-9E4F-E1EF0FF02633}"/>
              </a:ext>
            </a:extLst>
          </p:cNvPr>
          <p:cNvCxnSpPr>
            <a:cxnSpLocks/>
          </p:cNvCxnSpPr>
          <p:nvPr/>
        </p:nvCxnSpPr>
        <p:spPr>
          <a:xfrm flipV="1">
            <a:off x="13443821" y="1377324"/>
            <a:ext cx="0" cy="467656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矩形 200">
            <a:extLst>
              <a:ext uri="{FF2B5EF4-FFF2-40B4-BE49-F238E27FC236}">
                <a16:creationId xmlns:a16="http://schemas.microsoft.com/office/drawing/2014/main" id="{25D79536-B340-4E72-A235-80CEC48621CA}"/>
              </a:ext>
            </a:extLst>
          </p:cNvPr>
          <p:cNvSpPr/>
          <p:nvPr/>
        </p:nvSpPr>
        <p:spPr>
          <a:xfrm>
            <a:off x="15357848" y="4724688"/>
            <a:ext cx="2160238" cy="9120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32698B53-CC94-4104-9177-CDCEB2CC6A49}"/>
              </a:ext>
            </a:extLst>
          </p:cNvPr>
          <p:cNvSpPr txBox="1"/>
          <p:nvPr/>
        </p:nvSpPr>
        <p:spPr>
          <a:xfrm>
            <a:off x="15198480" y="4825159"/>
            <a:ext cx="2511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5" name="接點: 肘形 204">
            <a:extLst>
              <a:ext uri="{FF2B5EF4-FFF2-40B4-BE49-F238E27FC236}">
                <a16:creationId xmlns:a16="http://schemas.microsoft.com/office/drawing/2014/main" id="{759BD7EB-9118-45D0-8C50-2A83749BB2F0}"/>
              </a:ext>
            </a:extLst>
          </p:cNvPr>
          <p:cNvCxnSpPr>
            <a:cxnSpLocks/>
            <a:endCxn id="201" idx="2"/>
          </p:cNvCxnSpPr>
          <p:nvPr/>
        </p:nvCxnSpPr>
        <p:spPr>
          <a:xfrm rot="5400000" flipH="1" flipV="1">
            <a:off x="14411399" y="5858110"/>
            <a:ext cx="2247892" cy="1805244"/>
          </a:xfrm>
          <a:prstGeom prst="bentConnector3">
            <a:avLst>
              <a:gd name="adj1" fmla="val 653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接點: 肘形 214">
            <a:extLst>
              <a:ext uri="{FF2B5EF4-FFF2-40B4-BE49-F238E27FC236}">
                <a16:creationId xmlns:a16="http://schemas.microsoft.com/office/drawing/2014/main" id="{1E306485-A0C0-44DE-BD6F-DBB69D66F82E}"/>
              </a:ext>
            </a:extLst>
          </p:cNvPr>
          <p:cNvCxnSpPr>
            <a:stCxn id="201" idx="0"/>
          </p:cNvCxnSpPr>
          <p:nvPr/>
        </p:nvCxnSpPr>
        <p:spPr>
          <a:xfrm rot="16200000" flipV="1">
            <a:off x="14479837" y="2766557"/>
            <a:ext cx="2173476" cy="1742785"/>
          </a:xfrm>
          <a:prstGeom prst="bentConnector3">
            <a:avLst>
              <a:gd name="adj1" fmla="val 99657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文字方塊 226">
            <a:extLst>
              <a:ext uri="{FF2B5EF4-FFF2-40B4-BE49-F238E27FC236}">
                <a16:creationId xmlns:a16="http://schemas.microsoft.com/office/drawing/2014/main" id="{5E89F143-0864-46FB-9702-32F3983BA8BC}"/>
              </a:ext>
            </a:extLst>
          </p:cNvPr>
          <p:cNvSpPr txBox="1"/>
          <p:nvPr/>
        </p:nvSpPr>
        <p:spPr>
          <a:xfrm>
            <a:off x="9780229" y="1026377"/>
            <a:ext cx="1085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for</a:t>
            </a:r>
            <a:endParaRPr lang="zh-TW" altLang="en-US" sz="3200" dirty="0"/>
          </a:p>
        </p:txBody>
      </p:sp>
      <p:pic>
        <p:nvPicPr>
          <p:cNvPr id="233" name="圖片 232">
            <a:extLst>
              <a:ext uri="{FF2B5EF4-FFF2-40B4-BE49-F238E27FC236}">
                <a16:creationId xmlns:a16="http://schemas.microsoft.com/office/drawing/2014/main" id="{97337802-0E23-4B85-A53C-CB26570CF0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52752" y="5121442"/>
            <a:ext cx="1054699" cy="754074"/>
          </a:xfrm>
          <a:prstGeom prst="rect">
            <a:avLst/>
          </a:prstGeom>
        </p:spPr>
      </p:pic>
      <p:cxnSp>
        <p:nvCxnSpPr>
          <p:cNvPr id="249" name="接點: 肘形 248">
            <a:extLst>
              <a:ext uri="{FF2B5EF4-FFF2-40B4-BE49-F238E27FC236}">
                <a16:creationId xmlns:a16="http://schemas.microsoft.com/office/drawing/2014/main" id="{BB929F51-ACE3-4B5D-85D7-3E9D5A64D87C}"/>
              </a:ext>
            </a:extLst>
          </p:cNvPr>
          <p:cNvCxnSpPr>
            <a:cxnSpLocks/>
            <a:stCxn id="55" idx="3"/>
            <a:endCxn id="52" idx="3"/>
          </p:cNvCxnSpPr>
          <p:nvPr/>
        </p:nvCxnSpPr>
        <p:spPr>
          <a:xfrm flipV="1">
            <a:off x="8619050" y="2542450"/>
            <a:ext cx="225010" cy="6043519"/>
          </a:xfrm>
          <a:prstGeom prst="bentConnector3">
            <a:avLst>
              <a:gd name="adj1" fmla="val 382209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接點: 肘形 268">
            <a:extLst>
              <a:ext uri="{FF2B5EF4-FFF2-40B4-BE49-F238E27FC236}">
                <a16:creationId xmlns:a16="http://schemas.microsoft.com/office/drawing/2014/main" id="{1C70E51E-6632-47F6-B137-FA2F3E5235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-407977" y="4809185"/>
            <a:ext cx="8393315" cy="1436708"/>
          </a:xfrm>
          <a:prstGeom prst="bentConnector4">
            <a:avLst>
              <a:gd name="adj1" fmla="val 211"/>
              <a:gd name="adj2" fmla="val 124258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E5C73815-9B1E-4B1B-B3B0-C35E90A9A928}"/>
              </a:ext>
            </a:extLst>
          </p:cNvPr>
          <p:cNvCxnSpPr>
            <a:cxnSpLocks/>
          </p:cNvCxnSpPr>
          <p:nvPr/>
        </p:nvCxnSpPr>
        <p:spPr>
          <a:xfrm>
            <a:off x="14666746" y="5241145"/>
            <a:ext cx="6788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1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95" grpId="0" animBg="1"/>
      <p:bldP spid="2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55AA4E6D-DF7C-480F-BBDE-52D23BED9992}"/>
              </a:ext>
            </a:extLst>
          </p:cNvPr>
          <p:cNvSpPr/>
          <p:nvPr/>
        </p:nvSpPr>
        <p:spPr>
          <a:xfrm>
            <a:off x="12134514" y="1982861"/>
            <a:ext cx="2560668" cy="11547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97AF4D3C-2F93-4795-BA83-555FB260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04520">
            <a:off x="986558" y="-455523"/>
            <a:ext cx="2931074" cy="230809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113523">
            <a:off x="15762041" y="7615271"/>
            <a:ext cx="2388840" cy="411869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470069">
            <a:off x="-1352931" y="151275"/>
            <a:ext cx="4109150" cy="1551566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51822">
            <a:off x="1260756" y="1822284"/>
            <a:ext cx="689944" cy="724887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3232261">
            <a:off x="16381481" y="9338451"/>
            <a:ext cx="461377" cy="439566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439095">
            <a:off x="17708490" y="8674610"/>
            <a:ext cx="357870" cy="408357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flipV="1">
            <a:off x="585239" y="6575979"/>
            <a:ext cx="635185" cy="759459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4C9A1B7A-8930-44CA-9D90-751C6CE1E809}"/>
              </a:ext>
            </a:extLst>
          </p:cNvPr>
          <p:cNvSpPr txBox="1"/>
          <p:nvPr/>
        </p:nvSpPr>
        <p:spPr>
          <a:xfrm>
            <a:off x="3310024" y="943322"/>
            <a:ext cx="6903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滾動頁面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存取每頁的飯店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Link</a:t>
            </a: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1F9FC3A-6951-470C-9DFD-0EB50036C7C0}"/>
              </a:ext>
            </a:extLst>
          </p:cNvPr>
          <p:cNvGrpSpPr/>
          <p:nvPr/>
        </p:nvGrpSpPr>
        <p:grpSpPr>
          <a:xfrm>
            <a:off x="3800216" y="2059736"/>
            <a:ext cx="5114054" cy="7828077"/>
            <a:chOff x="1776080" y="1158310"/>
            <a:chExt cx="3467801" cy="4991831"/>
          </a:xfrm>
        </p:grpSpPr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1A96391-4B38-456B-BA28-24447E72BBCA}"/>
                </a:ext>
              </a:extLst>
            </p:cNvPr>
            <p:cNvSpPr txBox="1"/>
            <p:nvPr/>
          </p:nvSpPr>
          <p:spPr>
            <a:xfrm>
              <a:off x="1776080" y="1158310"/>
              <a:ext cx="3420192" cy="412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/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</a:t>
              </a:r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Link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進入住房資訊</a:t>
              </a: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C682EF85-2794-492B-9652-E87544000227}"/>
                </a:ext>
              </a:extLst>
            </p:cNvPr>
            <p:cNvSpPr txBox="1"/>
            <p:nvPr/>
          </p:nvSpPr>
          <p:spPr>
            <a:xfrm>
              <a:off x="2062894" y="1657193"/>
              <a:ext cx="3180987" cy="2298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>
                <a:lnSpc>
                  <a:spcPct val="200000"/>
                </a:lnSpc>
              </a:pPr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蒐集資訊</a:t>
              </a:r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二階爬蟲</a:t>
              </a:r>
              <a:endParaRPr lang="en-US" altLang="zh-TW" sz="3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114425" lvl="1" indent="-428625" defTabSz="1371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飯店名稱、地址</a:t>
              </a:r>
              <a:endParaRPr lang="en-US" altLang="zh-TW" sz="3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114425" lvl="1" indent="-428625" defTabSz="1371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房型、價錢</a:t>
              </a:r>
              <a:endParaRPr lang="en-US" altLang="zh-TW" sz="3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114425" lvl="1" indent="-428625" defTabSz="1371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評價</a:t>
              </a:r>
              <a:endParaRPr lang="en-US" altLang="zh-TW" sz="3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0725D8F6-90A7-4CF7-9368-501DEDC6A5A3}"/>
                </a:ext>
              </a:extLst>
            </p:cNvPr>
            <p:cNvSpPr txBox="1"/>
            <p:nvPr/>
          </p:nvSpPr>
          <p:spPr>
            <a:xfrm>
              <a:off x="2062895" y="4301678"/>
              <a:ext cx="2980800" cy="412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回到查詢頁面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7AAE50D6-05B1-4CC3-BD5C-252F0F3586AD}"/>
                </a:ext>
              </a:extLst>
            </p:cNvPr>
            <p:cNvSpPr txBox="1"/>
            <p:nvPr/>
          </p:nvSpPr>
          <p:spPr>
            <a:xfrm>
              <a:off x="2062895" y="5012159"/>
              <a:ext cx="2980800" cy="412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連結下一筆資料</a:t>
              </a: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57E7BEF1-C1C7-499D-BB6E-608D4DE4B50A}"/>
                </a:ext>
              </a:extLst>
            </p:cNvPr>
            <p:cNvSpPr txBox="1"/>
            <p:nvPr/>
          </p:nvSpPr>
          <p:spPr>
            <a:xfrm>
              <a:off x="2255368" y="5737987"/>
              <a:ext cx="2615734" cy="412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altLang="zh-TW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6. 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點擊下一頁</a:t>
              </a:r>
            </a:p>
          </p:txBody>
        </p:sp>
      </p:grp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0FAEE231-A723-4324-A515-87E229D968F5}"/>
              </a:ext>
            </a:extLst>
          </p:cNvPr>
          <p:cNvCxnSpPr>
            <a:cxnSpLocks/>
          </p:cNvCxnSpPr>
          <p:nvPr/>
        </p:nvCxnSpPr>
        <p:spPr>
          <a:xfrm>
            <a:off x="6502403" y="1610005"/>
            <a:ext cx="0" cy="441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9F5C43B0-F836-426A-80A9-C5B6BF82F588}"/>
              </a:ext>
            </a:extLst>
          </p:cNvPr>
          <p:cNvCxnSpPr>
            <a:cxnSpLocks/>
          </p:cNvCxnSpPr>
          <p:nvPr/>
        </p:nvCxnSpPr>
        <p:spPr>
          <a:xfrm>
            <a:off x="6502403" y="2660138"/>
            <a:ext cx="0" cy="441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49F16CBC-28D1-4F42-9A3B-54C6AC264BC8}"/>
              </a:ext>
            </a:extLst>
          </p:cNvPr>
          <p:cNvCxnSpPr>
            <a:cxnSpLocks/>
          </p:cNvCxnSpPr>
          <p:nvPr/>
        </p:nvCxnSpPr>
        <p:spPr>
          <a:xfrm>
            <a:off x="6502403" y="6447034"/>
            <a:ext cx="0" cy="441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F4AA3C8E-B3A6-4BAA-881E-7ED2105C23FD}"/>
              </a:ext>
            </a:extLst>
          </p:cNvPr>
          <p:cNvCxnSpPr>
            <a:cxnSpLocks/>
          </p:cNvCxnSpPr>
          <p:nvPr/>
        </p:nvCxnSpPr>
        <p:spPr>
          <a:xfrm>
            <a:off x="6472827" y="7725130"/>
            <a:ext cx="0" cy="441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960FF796-401A-4D80-8CAE-5004D68BAE1D}"/>
              </a:ext>
            </a:extLst>
          </p:cNvPr>
          <p:cNvCxnSpPr>
            <a:cxnSpLocks/>
          </p:cNvCxnSpPr>
          <p:nvPr/>
        </p:nvCxnSpPr>
        <p:spPr>
          <a:xfrm>
            <a:off x="6472827" y="8719240"/>
            <a:ext cx="0" cy="441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接點: 肘形 167">
            <a:extLst>
              <a:ext uri="{FF2B5EF4-FFF2-40B4-BE49-F238E27FC236}">
                <a16:creationId xmlns:a16="http://schemas.microsoft.com/office/drawing/2014/main" id="{016FEF74-6526-4836-9E61-538F195FADC9}"/>
              </a:ext>
            </a:extLst>
          </p:cNvPr>
          <p:cNvCxnSpPr>
            <a:cxnSpLocks/>
            <a:stCxn id="113" idx="1"/>
          </p:cNvCxnSpPr>
          <p:nvPr/>
        </p:nvCxnSpPr>
        <p:spPr>
          <a:xfrm rot="10800000">
            <a:off x="3250644" y="1378609"/>
            <a:ext cx="245641" cy="814111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3CA964B7-1615-47BE-B273-370EEF1C8707}"/>
              </a:ext>
            </a:extLst>
          </p:cNvPr>
          <p:cNvSpPr txBox="1"/>
          <p:nvPr/>
        </p:nvSpPr>
        <p:spPr>
          <a:xfrm>
            <a:off x="12334487" y="2282923"/>
            <a:ext cx="3756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邏輯設計</a:t>
            </a:r>
          </a:p>
        </p:txBody>
      </p: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6184E0B5-47E3-4016-8C0A-7FD79F0990F5}"/>
              </a:ext>
            </a:extLst>
          </p:cNvPr>
          <p:cNvCxnSpPr>
            <a:cxnSpLocks/>
          </p:cNvCxnSpPr>
          <p:nvPr/>
        </p:nvCxnSpPr>
        <p:spPr>
          <a:xfrm>
            <a:off x="13456087" y="3162384"/>
            <a:ext cx="0" cy="14385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0D73710D-A50D-4B14-9DB7-0AE3ECEC487B}"/>
              </a:ext>
            </a:extLst>
          </p:cNvPr>
          <p:cNvCxnSpPr>
            <a:cxnSpLocks/>
          </p:cNvCxnSpPr>
          <p:nvPr/>
        </p:nvCxnSpPr>
        <p:spPr>
          <a:xfrm>
            <a:off x="13443821" y="5672350"/>
            <a:ext cx="12267" cy="1740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4121471C-62D3-4EF8-9B39-FCA1B1A8B684}"/>
              </a:ext>
            </a:extLst>
          </p:cNvPr>
          <p:cNvSpPr txBox="1"/>
          <p:nvPr/>
        </p:nvSpPr>
        <p:spPr>
          <a:xfrm>
            <a:off x="11565428" y="4792417"/>
            <a:ext cx="3756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4A8D3429-E34A-4818-A5EB-0DFE0878CE83}"/>
              </a:ext>
            </a:extLst>
          </p:cNvPr>
          <p:cNvSpPr txBox="1"/>
          <p:nvPr/>
        </p:nvSpPr>
        <p:spPr>
          <a:xfrm>
            <a:off x="12419597" y="7650134"/>
            <a:ext cx="3756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正式執行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E895E038-E3A6-42BB-89A7-353D9D875F2F}"/>
              </a:ext>
            </a:extLst>
          </p:cNvPr>
          <p:cNvSpPr/>
          <p:nvPr/>
        </p:nvSpPr>
        <p:spPr>
          <a:xfrm>
            <a:off x="2389461" y="923835"/>
            <a:ext cx="8463418" cy="91162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2A14A0C3-1E2A-4958-8592-04294ACFCDB9}"/>
              </a:ext>
            </a:extLst>
          </p:cNvPr>
          <p:cNvCxnSpPr>
            <a:cxnSpLocks/>
          </p:cNvCxnSpPr>
          <p:nvPr/>
        </p:nvCxnSpPr>
        <p:spPr>
          <a:xfrm>
            <a:off x="10852879" y="3559324"/>
            <a:ext cx="1351846" cy="161977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248A4BC7-83BA-437F-A6A4-8B13FA7A7E78}"/>
              </a:ext>
            </a:extLst>
          </p:cNvPr>
          <p:cNvSpPr txBox="1"/>
          <p:nvPr/>
        </p:nvSpPr>
        <p:spPr>
          <a:xfrm>
            <a:off x="11061476" y="769317"/>
            <a:ext cx="111013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Selenium, </a:t>
            </a:r>
            <a:r>
              <a:rPr lang="en-US" altLang="zh-TW" sz="300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Openpyxl</a:t>
            </a:r>
            <a:r>
              <a:rPr lang="en-US" altLang="zh-TW" sz="3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For</a:t>
            </a:r>
            <a:r>
              <a:rPr lang="zh-TW" altLang="en-US" sz="3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</a:t>
            </a:r>
          </a:p>
        </p:txBody>
      </p: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DDA0F362-D0BF-4ABB-9E4F-E1EF0FF02633}"/>
              </a:ext>
            </a:extLst>
          </p:cNvPr>
          <p:cNvCxnSpPr>
            <a:cxnSpLocks/>
          </p:cNvCxnSpPr>
          <p:nvPr/>
        </p:nvCxnSpPr>
        <p:spPr>
          <a:xfrm flipV="1">
            <a:off x="13443821" y="1377324"/>
            <a:ext cx="0" cy="467656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32698B53-CC94-4104-9177-CDCEB2CC6A49}"/>
              </a:ext>
            </a:extLst>
          </p:cNvPr>
          <p:cNvSpPr txBox="1"/>
          <p:nvPr/>
        </p:nvSpPr>
        <p:spPr>
          <a:xfrm>
            <a:off x="15356419" y="4735042"/>
            <a:ext cx="2511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24A03F0A-1112-4227-9EC2-50FEF1C7EB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37064" y="5906361"/>
            <a:ext cx="2456801" cy="1893410"/>
          </a:xfrm>
          <a:prstGeom prst="bentConnector3">
            <a:avLst>
              <a:gd name="adj1" fmla="val 1188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接點: 肘形 92">
            <a:extLst>
              <a:ext uri="{FF2B5EF4-FFF2-40B4-BE49-F238E27FC236}">
                <a16:creationId xmlns:a16="http://schemas.microsoft.com/office/drawing/2014/main" id="{A1532E1E-EFCB-4A27-8327-96298C61818F}"/>
              </a:ext>
            </a:extLst>
          </p:cNvPr>
          <p:cNvCxnSpPr/>
          <p:nvPr/>
        </p:nvCxnSpPr>
        <p:spPr>
          <a:xfrm rot="16200000" flipV="1">
            <a:off x="14592812" y="2581575"/>
            <a:ext cx="2121729" cy="1916988"/>
          </a:xfrm>
          <a:prstGeom prst="bentConnector3">
            <a:avLst>
              <a:gd name="adj1" fmla="val 9998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6335D46C-EA99-4C0E-91CC-BFEBE5D67B56}"/>
              </a:ext>
            </a:extLst>
          </p:cNvPr>
          <p:cNvSpPr/>
          <p:nvPr/>
        </p:nvSpPr>
        <p:spPr>
          <a:xfrm>
            <a:off x="3496285" y="3011490"/>
            <a:ext cx="5439606" cy="101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3EA48C2-C311-4A4D-8C60-1F28BC46031A}"/>
              </a:ext>
            </a:extLst>
          </p:cNvPr>
          <p:cNvSpPr/>
          <p:nvPr/>
        </p:nvSpPr>
        <p:spPr>
          <a:xfrm>
            <a:off x="3496284" y="9165300"/>
            <a:ext cx="5417986" cy="708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8" name="接點: 肘形 117">
            <a:extLst>
              <a:ext uri="{FF2B5EF4-FFF2-40B4-BE49-F238E27FC236}">
                <a16:creationId xmlns:a16="http://schemas.microsoft.com/office/drawing/2014/main" id="{204481BC-3C71-49F3-8529-33892A3BB30D}"/>
              </a:ext>
            </a:extLst>
          </p:cNvPr>
          <p:cNvCxnSpPr>
            <a:cxnSpLocks/>
          </p:cNvCxnSpPr>
          <p:nvPr/>
        </p:nvCxnSpPr>
        <p:spPr>
          <a:xfrm flipV="1">
            <a:off x="8573363" y="2319656"/>
            <a:ext cx="225010" cy="6043519"/>
          </a:xfrm>
          <a:prstGeom prst="bentConnector3">
            <a:avLst>
              <a:gd name="adj1" fmla="val 382209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80738E72-8C23-43C5-8148-8DAD0E4B9EE7}"/>
              </a:ext>
            </a:extLst>
          </p:cNvPr>
          <p:cNvCxnSpPr>
            <a:cxnSpLocks/>
          </p:cNvCxnSpPr>
          <p:nvPr/>
        </p:nvCxnSpPr>
        <p:spPr>
          <a:xfrm>
            <a:off x="14164318" y="5100391"/>
            <a:ext cx="1489358" cy="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0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6CE907E-8FBC-4D70-9428-823E55128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032" y="-9972"/>
            <a:ext cx="18288000" cy="102717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CD326C-8285-468B-8CE6-CD314ACA4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56" y="2119164"/>
            <a:ext cx="16939141" cy="721342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3A860A77-2BD6-4CF5-89CC-68DB7DBB0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897" y="1737530"/>
            <a:ext cx="12393249" cy="706497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262001CE-F838-4448-96F4-5BD3DB5D8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507" y="954410"/>
            <a:ext cx="13644031" cy="8053514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B0F7B13B-D18F-48A4-AE48-9AB8526E7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669" y="890922"/>
            <a:ext cx="14507489" cy="8515659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2588A7EE-C802-4033-AAAB-40DD13136895}"/>
              </a:ext>
            </a:extLst>
          </p:cNvPr>
          <p:cNvSpPr/>
          <p:nvPr/>
        </p:nvSpPr>
        <p:spPr>
          <a:xfrm>
            <a:off x="2087216" y="8062784"/>
            <a:ext cx="1772643" cy="486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17BC451-878A-4DC9-8D62-A326ACC940BC}"/>
              </a:ext>
            </a:extLst>
          </p:cNvPr>
          <p:cNvSpPr txBox="1"/>
          <p:nvPr/>
        </p:nvSpPr>
        <p:spPr>
          <a:xfrm>
            <a:off x="9571989" y="6771085"/>
            <a:ext cx="4632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4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按鈕幽靈化</a:t>
            </a: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412B0AF2-E7A4-4A55-A851-52AFC7454B09}"/>
              </a:ext>
            </a:extLst>
          </p:cNvPr>
          <p:cNvCxnSpPr>
            <a:cxnSpLocks/>
          </p:cNvCxnSpPr>
          <p:nvPr/>
        </p:nvCxnSpPr>
        <p:spPr>
          <a:xfrm>
            <a:off x="1295128" y="7015708"/>
            <a:ext cx="79962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3C57CF9F-5D97-4E7E-91BF-46C1CBBFEED8}"/>
              </a:ext>
            </a:extLst>
          </p:cNvPr>
          <p:cNvSpPr/>
          <p:nvPr/>
        </p:nvSpPr>
        <p:spPr>
          <a:xfrm>
            <a:off x="2345426" y="2623223"/>
            <a:ext cx="2715922" cy="1080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CBE69BF-3A70-4DB3-8AC1-E4EB20A38E8E}"/>
              </a:ext>
            </a:extLst>
          </p:cNvPr>
          <p:cNvSpPr/>
          <p:nvPr/>
        </p:nvSpPr>
        <p:spPr>
          <a:xfrm>
            <a:off x="575048" y="8062784"/>
            <a:ext cx="3240360" cy="82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BE78DE-A547-4F48-BF2C-7242D4BCFC7F}"/>
              </a:ext>
            </a:extLst>
          </p:cNvPr>
          <p:cNvSpPr/>
          <p:nvPr/>
        </p:nvSpPr>
        <p:spPr>
          <a:xfrm>
            <a:off x="692756" y="2839244"/>
            <a:ext cx="16902488" cy="2802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8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53" grpId="0"/>
      <p:bldP spid="53" grpId="1"/>
      <p:bldP spid="50" grpId="0" animBg="1"/>
      <p:bldP spid="50" grpId="1" animBg="1"/>
      <p:bldP spid="55" grpId="0" animBg="1"/>
      <p:bldP spid="2" grpId="0" animBg="1"/>
      <p:bldP spid="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0243B37-B4E7-4AB6-926E-F50933BC6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14"/>
            <a:ext cx="18288000" cy="105837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61E919-BBE3-495E-B053-3A96871991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004" t="-10600" r="14444" b="8062"/>
          <a:stretch/>
        </p:blipFill>
        <p:spPr>
          <a:xfrm>
            <a:off x="636293" y="1077115"/>
            <a:ext cx="16430508" cy="833917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7E1DB2BD-DCC7-4D88-BE9D-542B074D661E}"/>
              </a:ext>
            </a:extLst>
          </p:cNvPr>
          <p:cNvGrpSpPr/>
          <p:nvPr/>
        </p:nvGrpSpPr>
        <p:grpSpPr>
          <a:xfrm>
            <a:off x="13592319" y="6204100"/>
            <a:ext cx="1635229" cy="948433"/>
            <a:chOff x="13888759" y="3068865"/>
            <a:chExt cx="1635229" cy="948433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0E12BF4-BFBE-4C63-9A6B-A31C76F5B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4232157" y="2725467"/>
              <a:ext cx="948433" cy="1635229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401531D-9224-42F8-8549-3AF99BF01FEA}"/>
                </a:ext>
              </a:extLst>
            </p:cNvPr>
            <p:cNvSpPr txBox="1"/>
            <p:nvPr/>
          </p:nvSpPr>
          <p:spPr>
            <a:xfrm>
              <a:off x="14411297" y="3186301"/>
              <a:ext cx="970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en-US" altLang="zh-TW" sz="4800" dirty="0"/>
                <a:t>.</a:t>
              </a:r>
              <a:endParaRPr lang="zh-TW" altLang="en-US" sz="4800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C297375-8621-454D-8E81-CD7807E1E08D}"/>
              </a:ext>
            </a:extLst>
          </p:cNvPr>
          <p:cNvGrpSpPr/>
          <p:nvPr/>
        </p:nvGrpSpPr>
        <p:grpSpPr>
          <a:xfrm>
            <a:off x="13525296" y="2767236"/>
            <a:ext cx="1635229" cy="948433"/>
            <a:chOff x="13888759" y="3068865"/>
            <a:chExt cx="1635229" cy="948433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60DCE68-0388-4486-8F46-B41F39DF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4232157" y="2725467"/>
              <a:ext cx="948433" cy="1635229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1209A10-773C-4A3C-8A9F-B56239D03740}"/>
                </a:ext>
              </a:extLst>
            </p:cNvPr>
            <p:cNvSpPr txBox="1"/>
            <p:nvPr/>
          </p:nvSpPr>
          <p:spPr>
            <a:xfrm>
              <a:off x="14411297" y="3186301"/>
              <a:ext cx="970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en-US" altLang="zh-TW" sz="4800" dirty="0"/>
                <a:t>.</a:t>
              </a:r>
              <a:endParaRPr lang="zh-TW" altLang="en-US" sz="4800" dirty="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9DC45FD-5B87-4894-A343-9B6B526A7134}"/>
              </a:ext>
            </a:extLst>
          </p:cNvPr>
          <p:cNvSpPr/>
          <p:nvPr/>
        </p:nvSpPr>
        <p:spPr>
          <a:xfrm>
            <a:off x="2624445" y="2551212"/>
            <a:ext cx="10762431" cy="265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E910D42-BB8D-438D-818C-B3F8C6EE81A9}"/>
              </a:ext>
            </a:extLst>
          </p:cNvPr>
          <p:cNvSpPr txBox="1"/>
          <p:nvPr/>
        </p:nvSpPr>
        <p:spPr>
          <a:xfrm>
            <a:off x="10297740" y="1838184"/>
            <a:ext cx="61239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4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滑鼠滾動很慢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04085E2-F41B-403D-AA1F-C9864769FBDF}"/>
              </a:ext>
            </a:extLst>
          </p:cNvPr>
          <p:cNvSpPr txBox="1"/>
          <p:nvPr/>
        </p:nvSpPr>
        <p:spPr>
          <a:xfrm>
            <a:off x="7600644" y="5598793"/>
            <a:ext cx="10132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sz="30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selenium.webdriver.common.keys</a:t>
            </a:r>
            <a:r>
              <a:rPr lang="en-US" altLang="zh-TW" sz="3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Keys</a:t>
            </a:r>
            <a:endParaRPr lang="zh-TW" altLang="en-US" sz="3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FEEC2A5-C5AB-441E-ACB4-A8FE4690C7D7}"/>
              </a:ext>
            </a:extLst>
          </p:cNvPr>
          <p:cNvCxnSpPr>
            <a:cxnSpLocks/>
          </p:cNvCxnSpPr>
          <p:nvPr/>
        </p:nvCxnSpPr>
        <p:spPr>
          <a:xfrm>
            <a:off x="3485844" y="3847356"/>
            <a:ext cx="822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2D83E5D-5027-40E1-AC29-78E8B681A4F8}"/>
              </a:ext>
            </a:extLst>
          </p:cNvPr>
          <p:cNvCxnSpPr>
            <a:cxnSpLocks/>
          </p:cNvCxnSpPr>
          <p:nvPr/>
        </p:nvCxnSpPr>
        <p:spPr>
          <a:xfrm>
            <a:off x="3167336" y="4495428"/>
            <a:ext cx="32593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D1EF0A1-B6B6-445A-804F-C3C32C43A095}"/>
              </a:ext>
            </a:extLst>
          </p:cNvPr>
          <p:cNvSpPr txBox="1"/>
          <p:nvPr/>
        </p:nvSpPr>
        <p:spPr>
          <a:xfrm>
            <a:off x="9231546" y="7424428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問題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讀取不到網頁資料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2B089A95-968B-4C72-87CF-21AD3A17E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37" y="919809"/>
            <a:ext cx="17515326" cy="819373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16FD636-7293-45C0-9B32-7EEB3C05E4D7}"/>
              </a:ext>
            </a:extLst>
          </p:cNvPr>
          <p:cNvSpPr/>
          <p:nvPr/>
        </p:nvSpPr>
        <p:spPr>
          <a:xfrm>
            <a:off x="2988293" y="7147725"/>
            <a:ext cx="5589639" cy="1455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</p:spTree>
    <p:extLst>
      <p:ext uri="{BB962C8B-B14F-4D97-AF65-F5344CB8AC3E}">
        <p14:creationId xmlns:p14="http://schemas.microsoft.com/office/powerpoint/2010/main" val="212744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22" grpId="1"/>
      <p:bldP spid="24" grpId="0"/>
      <p:bldP spid="24" grpId="1"/>
      <p:bldP spid="28" grpId="0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9CDD79C-EA8C-4880-84F6-EDAEB5997A18}"/>
              </a:ext>
            </a:extLst>
          </p:cNvPr>
          <p:cNvSpPr/>
          <p:nvPr/>
        </p:nvSpPr>
        <p:spPr>
          <a:xfrm>
            <a:off x="-145032" y="0"/>
            <a:ext cx="18866096" cy="10544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3196E5C-B395-4BCE-A508-7819A7FE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23" y="1903140"/>
            <a:ext cx="13884667" cy="7607133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EC297375-8621-454D-8E81-CD7807E1E08D}"/>
              </a:ext>
            </a:extLst>
          </p:cNvPr>
          <p:cNvGrpSpPr/>
          <p:nvPr/>
        </p:nvGrpSpPr>
        <p:grpSpPr>
          <a:xfrm>
            <a:off x="14285841" y="2327283"/>
            <a:ext cx="1635229" cy="948433"/>
            <a:chOff x="13888759" y="3068865"/>
            <a:chExt cx="1635229" cy="948433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60DCE68-0388-4486-8F46-B41F39DF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4232157" y="2725467"/>
              <a:ext cx="948433" cy="1635229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1209A10-773C-4A3C-8A9F-B56239D03740}"/>
                </a:ext>
              </a:extLst>
            </p:cNvPr>
            <p:cNvSpPr txBox="1"/>
            <p:nvPr/>
          </p:nvSpPr>
          <p:spPr>
            <a:xfrm>
              <a:off x="14411297" y="3186301"/>
              <a:ext cx="970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en-US" altLang="zh-TW" sz="4800" dirty="0"/>
                <a:t>.</a:t>
              </a:r>
              <a:endParaRPr lang="zh-TW" altLang="en-US" sz="4800" dirty="0"/>
            </a:p>
          </p:txBody>
        </p:sp>
      </p:grp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BF8A4E5-1835-4377-AF11-C58AEBD7762C}"/>
              </a:ext>
            </a:extLst>
          </p:cNvPr>
          <p:cNvCxnSpPr/>
          <p:nvPr/>
        </p:nvCxnSpPr>
        <p:spPr>
          <a:xfrm>
            <a:off x="4175448" y="3055268"/>
            <a:ext cx="38164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A413F83-CC76-4FCF-9C51-21F0AF853EC8}"/>
              </a:ext>
            </a:extLst>
          </p:cNvPr>
          <p:cNvSpPr txBox="1"/>
          <p:nvPr/>
        </p:nvSpPr>
        <p:spPr>
          <a:xfrm>
            <a:off x="8279904" y="2826324"/>
            <a:ext cx="89783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問題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網頁讀取速度很慢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810969C-8675-4FB1-A92E-FEADA289CCEC}"/>
              </a:ext>
            </a:extLst>
          </p:cNvPr>
          <p:cNvSpPr/>
          <p:nvPr/>
        </p:nvSpPr>
        <p:spPr>
          <a:xfrm>
            <a:off x="3419364" y="3471627"/>
            <a:ext cx="5328592" cy="923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966A8B8F-E1EE-4040-A927-7E12DB3749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5288"/>
          <a:stretch/>
        </p:blipFill>
        <p:spPr>
          <a:xfrm>
            <a:off x="2796174" y="4514889"/>
            <a:ext cx="13690562" cy="492812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F6FDBA75-D2CA-47F0-986F-8A98DB7720B0}"/>
              </a:ext>
            </a:extLst>
          </p:cNvPr>
          <p:cNvSpPr txBox="1"/>
          <p:nvPr/>
        </p:nvSpPr>
        <p:spPr>
          <a:xfrm>
            <a:off x="2789278" y="8646960"/>
            <a:ext cx="15453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selenium.webdriver.common.desired_capabilities</a:t>
            </a:r>
            <a:r>
              <a:rPr lang="en-US" altLang="zh-TW" sz="3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lang="en-US" altLang="zh-TW" sz="30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DesiredCapabilities</a:t>
            </a:r>
            <a:endParaRPr lang="zh-TW" altLang="en-US" sz="3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7" grpId="0" animBg="1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006733" y="-3994266"/>
            <a:ext cx="10274531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31835" y="751012"/>
            <a:ext cx="13671950" cy="8973771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29267" cy="11965028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3407170" y="3662567"/>
            <a:ext cx="11521280" cy="4944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Document Object Model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把一份 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 的各個標籤，包括文字、圖片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等，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都定義成物件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，形成一個樹狀結構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全球資訊網協會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orld 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ide 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eb 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onsortium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），簡稱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W3C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解決網路應用不同平台、技術和開發者帶來的不相容問題，保障網路資訊流通得順利完整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115943" y="2188562"/>
            <a:ext cx="10056110" cy="11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en-US" altLang="zh-TW" sz="72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DOM </a:t>
            </a:r>
            <a:r>
              <a:rPr lang="zh-TW" altLang="en-US" sz="72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FA541D-2907-4517-ABE7-E714E9C5E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835" y="2077878"/>
            <a:ext cx="13292750" cy="752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0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006735" y="-4006735"/>
            <a:ext cx="10274531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29673" y="631119"/>
            <a:ext cx="13671950" cy="8973771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29267" cy="11965028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171820" y="6378623"/>
            <a:ext cx="2527498" cy="18657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588682" y="3721427"/>
            <a:ext cx="2527498" cy="186575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4022457" y="3644203"/>
            <a:ext cx="2676861" cy="1915284"/>
            <a:chOff x="-199150" y="0"/>
            <a:chExt cx="3569148" cy="255371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293" r="1293"/>
            <a:stretch>
              <a:fillRect/>
            </a:stretch>
          </p:blipFill>
          <p:spPr>
            <a:xfrm>
              <a:off x="0" y="0"/>
              <a:ext cx="3369998" cy="2553711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-199150" y="1067302"/>
              <a:ext cx="3379938" cy="5932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zh-TW" altLang="en-US" sz="2699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靈感與目標</a:t>
              </a:r>
              <a:endParaRPr lang="en-US" sz="2699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985016" y="6474047"/>
            <a:ext cx="2527498" cy="1865753"/>
            <a:chOff x="242323" y="-528724"/>
            <a:chExt cx="3369998" cy="248767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42323" y="-528724"/>
              <a:ext cx="3369998" cy="2487671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562066" y="523963"/>
              <a:ext cx="2451139" cy="5932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altLang="zh-TW" sz="2699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Tableau</a:t>
              </a:r>
              <a:endParaRPr lang="en-US" sz="2699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578438" y="6456671"/>
            <a:ext cx="2527498" cy="1879428"/>
            <a:chOff x="0" y="0"/>
            <a:chExt cx="3369998" cy="2505905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369998" cy="2487671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639707" y="613163"/>
              <a:ext cx="1955875" cy="1892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zh-TW" altLang="en-US" sz="2699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未來展望</a:t>
              </a:r>
              <a:endParaRPr lang="en-US" altLang="zh-TW" sz="2699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ts val="3779"/>
                </a:lnSpc>
              </a:pPr>
              <a:r>
                <a:rPr lang="en-US" altLang="zh-TW" sz="2699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Q&amp;A</a:t>
              </a:r>
            </a:p>
            <a:p>
              <a:pPr algn="ctr">
                <a:lnSpc>
                  <a:spcPts val="3779"/>
                </a:lnSpc>
              </a:pPr>
              <a:endParaRPr lang="en-US" sz="2699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445373" y="3644203"/>
            <a:ext cx="6067141" cy="4031026"/>
            <a:chOff x="-4719527" y="0"/>
            <a:chExt cx="8089526" cy="537470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369999" cy="2487671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-4719527" y="4781462"/>
              <a:ext cx="2200679" cy="5932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zh-TW" altLang="en-US" sz="2699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資料清理</a:t>
              </a:r>
              <a:endParaRPr lang="en-US" sz="2699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329957" y="2275009"/>
            <a:ext cx="11671385" cy="1795465"/>
            <a:chOff x="0" y="-79451"/>
            <a:chExt cx="15561846" cy="239395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758878"/>
              <a:ext cx="15561846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endParaRPr lang="en-US" sz="2700" dirty="0">
                <a:solidFill>
                  <a:srgbClr val="E5645E"/>
                </a:solidFill>
                <a:latin typeface="Quicksan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9451"/>
              <a:ext cx="15561846" cy="1511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78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目錄</a:t>
              </a:r>
              <a:endParaRPr lang="en-US" sz="78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9" name="TextBox 9">
            <a:extLst>
              <a:ext uri="{FF2B5EF4-FFF2-40B4-BE49-F238E27FC236}">
                <a16:creationId xmlns:a16="http://schemas.microsoft.com/office/drawing/2014/main" id="{A369A1ED-CDEF-45CB-9BAE-A8721010068F}"/>
              </a:ext>
            </a:extLst>
          </p:cNvPr>
          <p:cNvSpPr txBox="1"/>
          <p:nvPr/>
        </p:nvSpPr>
        <p:spPr>
          <a:xfrm>
            <a:off x="11845976" y="4477434"/>
            <a:ext cx="1821903" cy="444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zh-TW" altLang="en-US" sz="2699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爬蟲與問題</a:t>
            </a:r>
            <a:endParaRPr lang="en-US" sz="2699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96427A1D-EC1F-4402-874B-8D38492E3FED}"/>
              </a:ext>
            </a:extLst>
          </p:cNvPr>
          <p:cNvSpPr txBox="1"/>
          <p:nvPr/>
        </p:nvSpPr>
        <p:spPr>
          <a:xfrm>
            <a:off x="11892507" y="4467005"/>
            <a:ext cx="1838354" cy="448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endParaRPr lang="en-US" sz="2699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DDA7789B-2E48-4DA2-8952-175718163834}"/>
              </a:ext>
            </a:extLst>
          </p:cNvPr>
          <p:cNvSpPr txBox="1"/>
          <p:nvPr/>
        </p:nvSpPr>
        <p:spPr>
          <a:xfrm>
            <a:off x="8216552" y="4467005"/>
            <a:ext cx="1838354" cy="444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zh-TW" altLang="en-US" sz="2699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訂房工具</a:t>
            </a:r>
            <a:endParaRPr lang="en-US" sz="2699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形 8" descr="扳手">
            <a:extLst>
              <a:ext uri="{FF2B5EF4-FFF2-40B4-BE49-F238E27FC236}">
                <a16:creationId xmlns:a16="http://schemas.microsoft.com/office/drawing/2014/main" id="{43EAB5F5-1B52-41C4-B8EF-F873408EC1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91077" y="7587444"/>
            <a:ext cx="457200" cy="457200"/>
          </a:xfrm>
          <a:prstGeom prst="rect">
            <a:avLst/>
          </a:prstGeom>
        </p:spPr>
      </p:pic>
      <p:pic>
        <p:nvPicPr>
          <p:cNvPr id="12" name="圖形 11" descr="想法泡泡">
            <a:extLst>
              <a:ext uri="{FF2B5EF4-FFF2-40B4-BE49-F238E27FC236}">
                <a16:creationId xmlns:a16="http://schemas.microsoft.com/office/drawing/2014/main" id="{C45CC394-2601-4413-AB9A-7B2643932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6741" y="4899229"/>
            <a:ext cx="702167" cy="702167"/>
          </a:xfrm>
          <a:prstGeom prst="rect">
            <a:avLst/>
          </a:prstGeom>
        </p:spPr>
      </p:pic>
      <p:pic>
        <p:nvPicPr>
          <p:cNvPr id="32" name="圖形 31" descr="沙漏">
            <a:extLst>
              <a:ext uri="{FF2B5EF4-FFF2-40B4-BE49-F238E27FC236}">
                <a16:creationId xmlns:a16="http://schemas.microsoft.com/office/drawing/2014/main" id="{A67D6A30-512C-493D-82DF-5EA1D4DA0B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38046" y="4948228"/>
            <a:ext cx="457200" cy="457200"/>
          </a:xfrm>
          <a:prstGeom prst="rect">
            <a:avLst/>
          </a:prstGeom>
        </p:spPr>
      </p:pic>
      <p:pic>
        <p:nvPicPr>
          <p:cNvPr id="34" name="圖形 33" descr="行星">
            <a:extLst>
              <a:ext uri="{FF2B5EF4-FFF2-40B4-BE49-F238E27FC236}">
                <a16:creationId xmlns:a16="http://schemas.microsoft.com/office/drawing/2014/main" id="{54A7E4FF-721C-45B1-B72F-90DF7E432E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170229" y="7677992"/>
            <a:ext cx="535998" cy="535998"/>
          </a:xfrm>
          <a:prstGeom prst="rect">
            <a:avLst/>
          </a:prstGeom>
        </p:spPr>
      </p:pic>
      <p:pic>
        <p:nvPicPr>
          <p:cNvPr id="36" name="圖形 35" descr="剪刀">
            <a:extLst>
              <a:ext uri="{FF2B5EF4-FFF2-40B4-BE49-F238E27FC236}">
                <a16:creationId xmlns:a16="http://schemas.microsoft.com/office/drawing/2014/main" id="{2212FE11-BFF7-4DDA-BD72-145549FFE9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64916" y="4818481"/>
            <a:ext cx="727257" cy="727257"/>
          </a:xfrm>
          <a:prstGeom prst="rect">
            <a:avLst/>
          </a:prstGeom>
        </p:spPr>
      </p:pic>
      <p:pic>
        <p:nvPicPr>
          <p:cNvPr id="38" name="圖形 37" descr="掌印">
            <a:extLst>
              <a:ext uri="{FF2B5EF4-FFF2-40B4-BE49-F238E27FC236}">
                <a16:creationId xmlns:a16="http://schemas.microsoft.com/office/drawing/2014/main" id="{95054C48-9C08-4C68-959C-F6B3A58FDB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10434" y="7816044"/>
            <a:ext cx="488944" cy="4889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A286B801-0398-4F6C-AAAB-406C2C6D4154}"/>
              </a:ext>
            </a:extLst>
          </p:cNvPr>
          <p:cNvSpPr/>
          <p:nvPr/>
        </p:nvSpPr>
        <p:spPr>
          <a:xfrm>
            <a:off x="0" y="0"/>
            <a:ext cx="18433032" cy="10287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A4CFA7F0-02BE-476E-A557-2B8EE134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6063">
            <a:off x="13954479" y="7525987"/>
            <a:ext cx="5249111" cy="413344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11152" y="650379"/>
            <a:ext cx="15193688" cy="8973771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29267" cy="119650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3112669" y="2481344"/>
            <a:ext cx="12207694" cy="5492445"/>
            <a:chOff x="-309799" y="0"/>
            <a:chExt cx="16276926" cy="7323259"/>
          </a:xfrm>
        </p:grpSpPr>
        <p:sp>
          <p:nvSpPr>
            <p:cNvPr id="8" name="TextBox 8"/>
            <p:cNvSpPr txBox="1"/>
            <p:nvPr/>
          </p:nvSpPr>
          <p:spPr>
            <a:xfrm>
              <a:off x="-309799" y="2549645"/>
              <a:ext cx="16276926" cy="47736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40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CSS</a:t>
              </a:r>
              <a:r>
                <a:rPr lang="zh-TW" altLang="en-US" sz="40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：階層式樣式表                       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40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DOM</a:t>
              </a:r>
              <a:r>
                <a:rPr lang="zh-TW" altLang="en-US" sz="40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：文件物件模型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40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HTML</a:t>
              </a:r>
              <a:r>
                <a:rPr lang="zh-TW" altLang="en-US" sz="40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：超文件標示語言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40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RDF</a:t>
              </a:r>
              <a:r>
                <a:rPr lang="zh-TW" altLang="en-US" sz="40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：資源描述框架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5463952" cy="1511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60"/>
                </a:lnSpc>
                <a:spcBef>
                  <a:spcPct val="0"/>
                </a:spcBef>
              </a:pPr>
              <a:r>
                <a:rPr lang="en-US" sz="7200" b="1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W3C</a:t>
              </a:r>
              <a:r>
                <a:rPr lang="en-US" sz="72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72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標準與規範</a:t>
              </a:r>
              <a:endParaRPr lang="en-US" sz="72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9995668-BF25-4F2A-8D9C-29081B4BAC6C}"/>
              </a:ext>
            </a:extLst>
          </p:cNvPr>
          <p:cNvSpPr txBox="1"/>
          <p:nvPr/>
        </p:nvSpPr>
        <p:spPr>
          <a:xfrm>
            <a:off x="9063473" y="4447718"/>
            <a:ext cx="9144000" cy="1825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SMIL</a:t>
            </a:r>
            <a:r>
              <a:rPr lang="zh-TW" altLang="en-US" sz="4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：同步多媒體整合語言</a:t>
            </a:r>
          </a:p>
          <a:p>
            <a:pPr>
              <a:lnSpc>
                <a:spcPct val="150000"/>
              </a:lnSpc>
            </a:pPr>
            <a:r>
              <a:rPr lang="en-US" altLang="zh-TW" sz="4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sz="4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：可延伸標記式語言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AADA174-D781-476F-86AF-3DFED7134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4101" y="7207396"/>
            <a:ext cx="2242263" cy="210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48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FFA15BA-7E63-47D6-B087-7F8B016E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7080" y="0"/>
            <a:ext cx="19008080" cy="106161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F92068-9B21-41FE-ADBE-EF60647B7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461" y="1471092"/>
            <a:ext cx="15165736" cy="8534363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EC297375-8621-454D-8E81-CD7807E1E08D}"/>
              </a:ext>
            </a:extLst>
          </p:cNvPr>
          <p:cNvGrpSpPr/>
          <p:nvPr/>
        </p:nvGrpSpPr>
        <p:grpSpPr>
          <a:xfrm>
            <a:off x="14285841" y="2327283"/>
            <a:ext cx="1635229" cy="948433"/>
            <a:chOff x="13888759" y="3068865"/>
            <a:chExt cx="1635229" cy="948433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60DCE68-0388-4486-8F46-B41F39DF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4232157" y="2725467"/>
              <a:ext cx="948433" cy="1635229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1209A10-773C-4A3C-8A9F-B56239D03740}"/>
                </a:ext>
              </a:extLst>
            </p:cNvPr>
            <p:cNvSpPr txBox="1"/>
            <p:nvPr/>
          </p:nvSpPr>
          <p:spPr>
            <a:xfrm>
              <a:off x="14411297" y="3186301"/>
              <a:ext cx="970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en-US" altLang="zh-TW" sz="4800" dirty="0"/>
                <a:t>.</a:t>
              </a:r>
              <a:endParaRPr lang="zh-TW" altLang="en-US" sz="4800" dirty="0"/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46B5FF7-B393-4747-ABAB-8A812252D5C8}"/>
              </a:ext>
            </a:extLst>
          </p:cNvPr>
          <p:cNvSpPr txBox="1"/>
          <p:nvPr/>
        </p:nvSpPr>
        <p:spPr>
          <a:xfrm>
            <a:off x="8279904" y="3259592"/>
            <a:ext cx="9502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問題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網頁讀取速度很慢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0D7B13-E583-4C7E-938F-1C99330262F0}"/>
              </a:ext>
            </a:extLst>
          </p:cNvPr>
          <p:cNvSpPr/>
          <p:nvPr/>
        </p:nvSpPr>
        <p:spPr>
          <a:xfrm>
            <a:off x="2087216" y="3102321"/>
            <a:ext cx="5976664" cy="1177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1461580-2C4B-4E0C-81DB-E959B78A867A}"/>
              </a:ext>
            </a:extLst>
          </p:cNvPr>
          <p:cNvSpPr txBox="1"/>
          <p:nvPr/>
        </p:nvSpPr>
        <p:spPr>
          <a:xfrm>
            <a:off x="3556690" y="5396553"/>
            <a:ext cx="9502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kumimoji="0" lang="en-US" altLang="zh-TW" sz="4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kumimoji="0" lang="zh-TW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無空房飯店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67C40A8B-676C-4444-99C0-92B9F436DC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6" y="2122242"/>
            <a:ext cx="13959931" cy="684279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D3B6083-17FF-4A03-9AA9-3198A182F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6" y="3259592"/>
            <a:ext cx="13677100" cy="456809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04EF302-45F5-4288-9941-64FDCE06D610}"/>
              </a:ext>
            </a:extLst>
          </p:cNvPr>
          <p:cNvSpPr/>
          <p:nvPr/>
        </p:nvSpPr>
        <p:spPr>
          <a:xfrm>
            <a:off x="2087216" y="8833516"/>
            <a:ext cx="5083016" cy="1214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7C0820A-C133-40BC-8917-10EB463A7CA1}"/>
              </a:ext>
            </a:extLst>
          </p:cNvPr>
          <p:cNvSpPr txBox="1"/>
          <p:nvPr/>
        </p:nvSpPr>
        <p:spPr>
          <a:xfrm>
            <a:off x="5075548" y="8133291"/>
            <a:ext cx="12358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NameError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name "</a:t>
            </a:r>
            <a:r>
              <a:rPr lang="en-US" altLang="zh-TW" sz="32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NoSuchElementException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 is not defined</a:t>
            </a:r>
            <a:endParaRPr lang="zh-TW" altLang="en-US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109DC4-AA76-48D8-A795-B08CFF09E339}"/>
              </a:ext>
            </a:extLst>
          </p:cNvPr>
          <p:cNvSpPr txBox="1"/>
          <p:nvPr/>
        </p:nvSpPr>
        <p:spPr>
          <a:xfrm>
            <a:off x="5045079" y="8151087"/>
            <a:ext cx="1349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sz="28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selenium.common.exceptions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lang="en-US" altLang="zh-TW" sz="28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NoSuchElementException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036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animBg="1"/>
      <p:bldP spid="23" grpId="0"/>
      <p:bldP spid="26" grpId="0" animBg="1"/>
      <p:bldP spid="28" grpId="0"/>
      <p:bldP spid="28" grpId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AD984A5-8DDB-4F2C-A085-865ED0A6C1C2}"/>
              </a:ext>
            </a:extLst>
          </p:cNvPr>
          <p:cNvSpPr/>
          <p:nvPr/>
        </p:nvSpPr>
        <p:spPr>
          <a:xfrm>
            <a:off x="0" y="0"/>
            <a:ext cx="18505040" cy="104720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D23480-C122-4440-84B2-CAF9CA9B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71" y="1403609"/>
            <a:ext cx="14687057" cy="785137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826B993-FE86-46EB-A178-3853A769594D}"/>
              </a:ext>
            </a:extLst>
          </p:cNvPr>
          <p:cNvSpPr/>
          <p:nvPr/>
        </p:nvSpPr>
        <p:spPr>
          <a:xfrm>
            <a:off x="2477095" y="2442889"/>
            <a:ext cx="4392488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F3D18C-7BBF-4406-BA23-9DE713433438}"/>
              </a:ext>
            </a:extLst>
          </p:cNvPr>
          <p:cNvSpPr txBox="1"/>
          <p:nvPr/>
        </p:nvSpPr>
        <p:spPr>
          <a:xfrm>
            <a:off x="7159079" y="2556998"/>
            <a:ext cx="1489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1,384</a:t>
            </a:r>
            <a:endParaRPr lang="zh-TW" altLang="en-US" sz="4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3FE5B16D-AAF4-4E09-83AA-34004408E839}"/>
              </a:ext>
            </a:extLst>
          </p:cNvPr>
          <p:cNvSpPr/>
          <p:nvPr/>
        </p:nvSpPr>
        <p:spPr>
          <a:xfrm>
            <a:off x="8711951" y="2838933"/>
            <a:ext cx="864096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8565CB9-F25E-4C7A-BD99-BAD77AD0360D}"/>
              </a:ext>
            </a:extLst>
          </p:cNvPr>
          <p:cNvSpPr txBox="1"/>
          <p:nvPr/>
        </p:nvSpPr>
        <p:spPr>
          <a:xfrm>
            <a:off x="9639409" y="2589291"/>
            <a:ext cx="137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1384</a:t>
            </a:r>
            <a:endParaRPr lang="zh-TW" altLang="en-US" sz="4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5CC9C2-74B4-48F9-97AF-B6E0520C15AE}"/>
              </a:ext>
            </a:extLst>
          </p:cNvPr>
          <p:cNvSpPr/>
          <p:nvPr/>
        </p:nvSpPr>
        <p:spPr>
          <a:xfrm>
            <a:off x="3059238" y="4694717"/>
            <a:ext cx="13609329" cy="169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E0FA439-EB53-4C0C-9EDA-5D0B080229E8}"/>
              </a:ext>
            </a:extLst>
          </p:cNvPr>
          <p:cNvSpPr txBox="1"/>
          <p:nvPr/>
        </p:nvSpPr>
        <p:spPr>
          <a:xfrm>
            <a:off x="8365925" y="3961472"/>
            <a:ext cx="812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innerText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"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整體狀況及整潔度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\n8.1"</a:t>
            </a:r>
            <a:endParaRPr lang="zh-TW" altLang="en-US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093EF53-F588-43AF-AB16-2A101A689F8E}"/>
              </a:ext>
            </a:extLst>
          </p:cNvPr>
          <p:cNvSpPr/>
          <p:nvPr/>
        </p:nvSpPr>
        <p:spPr>
          <a:xfrm>
            <a:off x="2706111" y="8138389"/>
            <a:ext cx="5175315" cy="1191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B10A60-D249-4D35-83F2-2A6EDE192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534" y="2818664"/>
            <a:ext cx="14765513" cy="50212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87AEDB-D8A9-4B11-B8C4-B3A265B602DA}"/>
              </a:ext>
            </a:extLst>
          </p:cNvPr>
          <p:cNvSpPr/>
          <p:nvPr/>
        </p:nvSpPr>
        <p:spPr>
          <a:xfrm>
            <a:off x="2545617" y="5140937"/>
            <a:ext cx="4752528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77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5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F90989F-9C30-4596-BD9D-A7CF41C42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63" y="2610259"/>
            <a:ext cx="17042229" cy="578213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E633EFA-03FE-42A3-811D-106F58FCA679}"/>
              </a:ext>
            </a:extLst>
          </p:cNvPr>
          <p:cNvSpPr/>
          <p:nvPr/>
        </p:nvSpPr>
        <p:spPr>
          <a:xfrm>
            <a:off x="331494" y="2407196"/>
            <a:ext cx="17625012" cy="3487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072DE6-3E14-4D67-A026-16285851DAA4}"/>
              </a:ext>
            </a:extLst>
          </p:cNvPr>
          <p:cNvSpPr txBox="1"/>
          <p:nvPr/>
        </p:nvSpPr>
        <p:spPr>
          <a:xfrm>
            <a:off x="10728176" y="1576199"/>
            <a:ext cx="4184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用到的</a:t>
            </a:r>
            <a:r>
              <a:rPr lang="en-US" altLang="zh-TW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</a:t>
            </a:r>
            <a:endParaRPr lang="zh-TW" altLang="en-US" sz="4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911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矩形 199">
            <a:extLst>
              <a:ext uri="{FF2B5EF4-FFF2-40B4-BE49-F238E27FC236}">
                <a16:creationId xmlns:a16="http://schemas.microsoft.com/office/drawing/2014/main" id="{52D75266-07C7-4A4B-A51E-64410007DB99}"/>
              </a:ext>
            </a:extLst>
          </p:cNvPr>
          <p:cNvSpPr/>
          <p:nvPr/>
        </p:nvSpPr>
        <p:spPr>
          <a:xfrm>
            <a:off x="-145032" y="-185092"/>
            <a:ext cx="18433032" cy="106571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010966" y="2919259"/>
            <a:ext cx="2803677" cy="935159"/>
            <a:chOff x="0" y="0"/>
            <a:chExt cx="5532382" cy="1845310"/>
          </a:xfrm>
        </p:grpSpPr>
        <p:sp>
          <p:nvSpPr>
            <p:cNvPr id="4" name="Freeform 4"/>
            <p:cNvSpPr/>
            <p:nvPr/>
          </p:nvSpPr>
          <p:spPr>
            <a:xfrm>
              <a:off x="0" y="-123190"/>
              <a:ext cx="5532382" cy="2091690"/>
            </a:xfrm>
            <a:custGeom>
              <a:avLst/>
              <a:gdLst/>
              <a:ahLst/>
              <a:cxnLst/>
              <a:rect l="l" t="t" r="r" b="b"/>
              <a:pathLst>
                <a:path w="5532382" h="2091690">
                  <a:moveTo>
                    <a:pt x="5532382" y="574040"/>
                  </a:moveTo>
                  <a:lnTo>
                    <a:pt x="0" y="574040"/>
                  </a:lnTo>
                  <a:lnTo>
                    <a:pt x="0" y="1525270"/>
                  </a:lnTo>
                  <a:lnTo>
                    <a:pt x="5532382" y="1525270"/>
                  </a:lnTo>
                  <a:lnTo>
                    <a:pt x="5532382" y="574040"/>
                  </a:lnTo>
                  <a:close/>
                  <a:moveTo>
                    <a:pt x="0" y="1525270"/>
                  </a:moveTo>
                  <a:lnTo>
                    <a:pt x="0" y="1601470"/>
                  </a:lnTo>
                  <a:cubicBezTo>
                    <a:pt x="2265469" y="2091690"/>
                    <a:pt x="3266913" y="2091690"/>
                    <a:pt x="5532382" y="1601470"/>
                  </a:cubicBezTo>
                  <a:lnTo>
                    <a:pt x="5532382" y="1525270"/>
                  </a:lnTo>
                  <a:lnTo>
                    <a:pt x="0" y="1525270"/>
                  </a:lnTo>
                  <a:close/>
                  <a:moveTo>
                    <a:pt x="5532382" y="490220"/>
                  </a:moveTo>
                  <a:cubicBezTo>
                    <a:pt x="3266913" y="0"/>
                    <a:pt x="2265469" y="0"/>
                    <a:pt x="0" y="490220"/>
                  </a:cubicBezTo>
                  <a:lnTo>
                    <a:pt x="0" y="574040"/>
                  </a:lnTo>
                  <a:lnTo>
                    <a:pt x="5532382" y="574040"/>
                  </a:lnTo>
                  <a:cubicBezTo>
                    <a:pt x="5532382" y="574040"/>
                    <a:pt x="5532382" y="490220"/>
                    <a:pt x="5532382" y="490220"/>
                  </a:cubicBezTo>
                  <a:close/>
                </a:path>
              </a:pathLst>
            </a:custGeom>
            <a:solidFill>
              <a:srgbClr val="FEAAA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048870" y="5413075"/>
            <a:ext cx="2803677" cy="935159"/>
            <a:chOff x="0" y="0"/>
            <a:chExt cx="5532382" cy="1845310"/>
          </a:xfrm>
        </p:grpSpPr>
        <p:sp>
          <p:nvSpPr>
            <p:cNvPr id="8" name="Freeform 8"/>
            <p:cNvSpPr/>
            <p:nvPr/>
          </p:nvSpPr>
          <p:spPr>
            <a:xfrm>
              <a:off x="0" y="-123190"/>
              <a:ext cx="5532382" cy="2091690"/>
            </a:xfrm>
            <a:custGeom>
              <a:avLst/>
              <a:gdLst/>
              <a:ahLst/>
              <a:cxnLst/>
              <a:rect l="l" t="t" r="r" b="b"/>
              <a:pathLst>
                <a:path w="5532382" h="2091690">
                  <a:moveTo>
                    <a:pt x="5532382" y="574040"/>
                  </a:moveTo>
                  <a:lnTo>
                    <a:pt x="0" y="574040"/>
                  </a:lnTo>
                  <a:lnTo>
                    <a:pt x="0" y="1525270"/>
                  </a:lnTo>
                  <a:lnTo>
                    <a:pt x="5532382" y="1525270"/>
                  </a:lnTo>
                  <a:lnTo>
                    <a:pt x="5532382" y="574040"/>
                  </a:lnTo>
                  <a:close/>
                  <a:moveTo>
                    <a:pt x="0" y="1525270"/>
                  </a:moveTo>
                  <a:lnTo>
                    <a:pt x="0" y="1601470"/>
                  </a:lnTo>
                  <a:cubicBezTo>
                    <a:pt x="2265469" y="2091690"/>
                    <a:pt x="3266913" y="2091690"/>
                    <a:pt x="5532382" y="1601470"/>
                  </a:cubicBezTo>
                  <a:lnTo>
                    <a:pt x="5532382" y="1525270"/>
                  </a:lnTo>
                  <a:lnTo>
                    <a:pt x="0" y="1525270"/>
                  </a:lnTo>
                  <a:close/>
                  <a:moveTo>
                    <a:pt x="5532382" y="490220"/>
                  </a:moveTo>
                  <a:cubicBezTo>
                    <a:pt x="3266913" y="0"/>
                    <a:pt x="2265469" y="0"/>
                    <a:pt x="0" y="490220"/>
                  </a:cubicBezTo>
                  <a:lnTo>
                    <a:pt x="0" y="574040"/>
                  </a:lnTo>
                  <a:lnTo>
                    <a:pt x="5532382" y="574040"/>
                  </a:lnTo>
                  <a:cubicBezTo>
                    <a:pt x="5532382" y="574040"/>
                    <a:pt x="5532382" y="490220"/>
                    <a:pt x="5532382" y="490220"/>
                  </a:cubicBezTo>
                  <a:close/>
                </a:path>
              </a:pathLst>
            </a:custGeom>
            <a:solidFill>
              <a:srgbClr val="C7E1F0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30190" y="4980660"/>
            <a:ext cx="2887477" cy="1477328"/>
            <a:chOff x="7403316" y="1757397"/>
            <a:chExt cx="10166350" cy="22640416"/>
          </a:xfrm>
        </p:grpSpPr>
        <p:sp>
          <p:nvSpPr>
            <p:cNvPr id="10" name="Freeform 10"/>
            <p:cNvSpPr/>
            <p:nvPr/>
          </p:nvSpPr>
          <p:spPr>
            <a:xfrm>
              <a:off x="7403316" y="1757397"/>
              <a:ext cx="10166350" cy="22640416"/>
            </a:xfrm>
            <a:custGeom>
              <a:avLst/>
              <a:gdLst/>
              <a:ahLst/>
              <a:cxnLst/>
              <a:rect l="l" t="t" r="r" b="b"/>
              <a:pathLst>
                <a:path w="10166350" h="22640417">
                  <a:moveTo>
                    <a:pt x="10158730" y="21861906"/>
                  </a:moveTo>
                  <a:lnTo>
                    <a:pt x="10158730" y="317500"/>
                  </a:lnTo>
                  <a:cubicBezTo>
                    <a:pt x="10158730" y="142240"/>
                    <a:pt x="10016490" y="0"/>
                    <a:pt x="9841230" y="0"/>
                  </a:cubicBezTo>
                  <a:cubicBezTo>
                    <a:pt x="9665970" y="0"/>
                    <a:pt x="9523730" y="142240"/>
                    <a:pt x="9523730" y="317500"/>
                  </a:cubicBezTo>
                  <a:lnTo>
                    <a:pt x="9523730" y="328930"/>
                  </a:lnTo>
                  <a:lnTo>
                    <a:pt x="9523730" y="317500"/>
                  </a:lnTo>
                  <a:cubicBezTo>
                    <a:pt x="9523730" y="142240"/>
                    <a:pt x="9381490" y="0"/>
                    <a:pt x="9206230" y="0"/>
                  </a:cubicBezTo>
                  <a:cubicBezTo>
                    <a:pt x="9030970" y="0"/>
                    <a:pt x="8888730" y="142240"/>
                    <a:pt x="8888730" y="317500"/>
                  </a:cubicBezTo>
                  <a:lnTo>
                    <a:pt x="8888730" y="328930"/>
                  </a:lnTo>
                  <a:lnTo>
                    <a:pt x="8888730" y="317500"/>
                  </a:lnTo>
                  <a:cubicBezTo>
                    <a:pt x="8888730" y="142240"/>
                    <a:pt x="8746490" y="0"/>
                    <a:pt x="8571230" y="0"/>
                  </a:cubicBezTo>
                  <a:cubicBezTo>
                    <a:pt x="8395970" y="0"/>
                    <a:pt x="8253730" y="142240"/>
                    <a:pt x="8253730" y="317500"/>
                  </a:cubicBezTo>
                  <a:lnTo>
                    <a:pt x="8253730" y="328930"/>
                  </a:lnTo>
                  <a:lnTo>
                    <a:pt x="8253730" y="317500"/>
                  </a:lnTo>
                  <a:cubicBezTo>
                    <a:pt x="8253730" y="142240"/>
                    <a:pt x="8111490" y="0"/>
                    <a:pt x="7936230" y="0"/>
                  </a:cubicBezTo>
                  <a:cubicBezTo>
                    <a:pt x="7760970" y="0"/>
                    <a:pt x="7618730" y="142240"/>
                    <a:pt x="7618730" y="317500"/>
                  </a:cubicBezTo>
                  <a:lnTo>
                    <a:pt x="7618730" y="328930"/>
                  </a:lnTo>
                  <a:lnTo>
                    <a:pt x="7618730" y="317500"/>
                  </a:lnTo>
                  <a:cubicBezTo>
                    <a:pt x="7618730" y="142240"/>
                    <a:pt x="7476490" y="0"/>
                    <a:pt x="7301230" y="0"/>
                  </a:cubicBezTo>
                  <a:cubicBezTo>
                    <a:pt x="7125970" y="0"/>
                    <a:pt x="6983730" y="142240"/>
                    <a:pt x="6983730" y="317500"/>
                  </a:cubicBezTo>
                  <a:lnTo>
                    <a:pt x="6983730" y="328930"/>
                  </a:lnTo>
                  <a:lnTo>
                    <a:pt x="6983730" y="317500"/>
                  </a:lnTo>
                  <a:cubicBezTo>
                    <a:pt x="6983730" y="142240"/>
                    <a:pt x="6841490" y="0"/>
                    <a:pt x="6666230" y="0"/>
                  </a:cubicBezTo>
                  <a:cubicBezTo>
                    <a:pt x="6490970" y="0"/>
                    <a:pt x="6348730" y="142240"/>
                    <a:pt x="6348730" y="317500"/>
                  </a:cubicBezTo>
                  <a:lnTo>
                    <a:pt x="6348730" y="328930"/>
                  </a:lnTo>
                  <a:lnTo>
                    <a:pt x="6348730" y="317500"/>
                  </a:lnTo>
                  <a:cubicBezTo>
                    <a:pt x="6348730" y="142240"/>
                    <a:pt x="6206490" y="0"/>
                    <a:pt x="6031230" y="0"/>
                  </a:cubicBezTo>
                  <a:cubicBezTo>
                    <a:pt x="5855970" y="0"/>
                    <a:pt x="5713730" y="142240"/>
                    <a:pt x="5713730" y="317500"/>
                  </a:cubicBezTo>
                  <a:lnTo>
                    <a:pt x="5713730" y="328930"/>
                  </a:lnTo>
                  <a:lnTo>
                    <a:pt x="5713730" y="317500"/>
                  </a:lnTo>
                  <a:cubicBezTo>
                    <a:pt x="5713730" y="142240"/>
                    <a:pt x="5571490" y="0"/>
                    <a:pt x="5396230" y="0"/>
                  </a:cubicBezTo>
                  <a:cubicBezTo>
                    <a:pt x="5236210" y="0"/>
                    <a:pt x="5104130" y="118110"/>
                    <a:pt x="5082540" y="273050"/>
                  </a:cubicBezTo>
                  <a:lnTo>
                    <a:pt x="5076190" y="273050"/>
                  </a:lnTo>
                  <a:cubicBezTo>
                    <a:pt x="5054600" y="119380"/>
                    <a:pt x="4922520" y="0"/>
                    <a:pt x="4762500" y="0"/>
                  </a:cubicBezTo>
                  <a:cubicBezTo>
                    <a:pt x="4587240" y="0"/>
                    <a:pt x="4445000" y="142240"/>
                    <a:pt x="4445000" y="317500"/>
                  </a:cubicBezTo>
                  <a:lnTo>
                    <a:pt x="4445000" y="328930"/>
                  </a:lnTo>
                  <a:lnTo>
                    <a:pt x="4445000" y="317500"/>
                  </a:lnTo>
                  <a:cubicBezTo>
                    <a:pt x="4445000" y="142240"/>
                    <a:pt x="4302760" y="0"/>
                    <a:pt x="4127500" y="0"/>
                  </a:cubicBezTo>
                  <a:cubicBezTo>
                    <a:pt x="3952240" y="0"/>
                    <a:pt x="3810000" y="142240"/>
                    <a:pt x="3810000" y="317500"/>
                  </a:cubicBezTo>
                  <a:lnTo>
                    <a:pt x="3810000" y="328930"/>
                  </a:lnTo>
                  <a:lnTo>
                    <a:pt x="3810000" y="317500"/>
                  </a:lnTo>
                  <a:cubicBezTo>
                    <a:pt x="3810000" y="142240"/>
                    <a:pt x="3667760" y="0"/>
                    <a:pt x="3492500" y="0"/>
                  </a:cubicBezTo>
                  <a:cubicBezTo>
                    <a:pt x="3317240" y="0"/>
                    <a:pt x="3175000" y="142240"/>
                    <a:pt x="3175000" y="317500"/>
                  </a:cubicBezTo>
                  <a:lnTo>
                    <a:pt x="3175000" y="328930"/>
                  </a:lnTo>
                  <a:lnTo>
                    <a:pt x="3175000" y="317500"/>
                  </a:lnTo>
                  <a:cubicBezTo>
                    <a:pt x="3175000" y="142240"/>
                    <a:pt x="3032760" y="0"/>
                    <a:pt x="2857500" y="0"/>
                  </a:cubicBezTo>
                  <a:cubicBezTo>
                    <a:pt x="2682240" y="0"/>
                    <a:pt x="2540000" y="142240"/>
                    <a:pt x="2540000" y="317500"/>
                  </a:cubicBezTo>
                  <a:lnTo>
                    <a:pt x="2540000" y="328930"/>
                  </a:lnTo>
                  <a:lnTo>
                    <a:pt x="2540000" y="317500"/>
                  </a:lnTo>
                  <a:cubicBezTo>
                    <a:pt x="2540000" y="142240"/>
                    <a:pt x="2397760" y="0"/>
                    <a:pt x="2222500" y="0"/>
                  </a:cubicBezTo>
                  <a:cubicBezTo>
                    <a:pt x="2047240" y="0"/>
                    <a:pt x="1905000" y="142240"/>
                    <a:pt x="1905000" y="317500"/>
                  </a:cubicBezTo>
                  <a:lnTo>
                    <a:pt x="1905000" y="328930"/>
                  </a:lnTo>
                  <a:lnTo>
                    <a:pt x="1905000" y="317500"/>
                  </a:lnTo>
                  <a:cubicBezTo>
                    <a:pt x="1905000" y="142240"/>
                    <a:pt x="1762760" y="0"/>
                    <a:pt x="1587500" y="0"/>
                  </a:cubicBezTo>
                  <a:cubicBezTo>
                    <a:pt x="1412240" y="0"/>
                    <a:pt x="1270000" y="142240"/>
                    <a:pt x="1270000" y="317500"/>
                  </a:cubicBezTo>
                  <a:lnTo>
                    <a:pt x="1270000" y="328930"/>
                  </a:lnTo>
                  <a:lnTo>
                    <a:pt x="1270000" y="317500"/>
                  </a:lnTo>
                  <a:cubicBezTo>
                    <a:pt x="1270000" y="142240"/>
                    <a:pt x="1127760" y="0"/>
                    <a:pt x="952500" y="0"/>
                  </a:cubicBezTo>
                  <a:cubicBezTo>
                    <a:pt x="777240" y="0"/>
                    <a:pt x="635000" y="142240"/>
                    <a:pt x="635000" y="317500"/>
                  </a:cubicBezTo>
                  <a:lnTo>
                    <a:pt x="635000" y="328930"/>
                  </a:lnTo>
                  <a:lnTo>
                    <a:pt x="635000" y="317500"/>
                  </a:lnTo>
                  <a:cubicBezTo>
                    <a:pt x="635000" y="142240"/>
                    <a:pt x="492760" y="0"/>
                    <a:pt x="317500" y="0"/>
                  </a:cubicBezTo>
                  <a:cubicBezTo>
                    <a:pt x="142240" y="0"/>
                    <a:pt x="0" y="142240"/>
                    <a:pt x="0" y="317500"/>
                  </a:cubicBezTo>
                  <a:cubicBezTo>
                    <a:pt x="0" y="327660"/>
                    <a:pt x="0" y="337820"/>
                    <a:pt x="1270" y="349250"/>
                  </a:cubicBezTo>
                  <a:lnTo>
                    <a:pt x="1270" y="22292437"/>
                  </a:lnTo>
                  <a:cubicBezTo>
                    <a:pt x="6350" y="22302596"/>
                    <a:pt x="6350" y="22312756"/>
                    <a:pt x="6350" y="22322917"/>
                  </a:cubicBezTo>
                  <a:cubicBezTo>
                    <a:pt x="6350" y="22498176"/>
                    <a:pt x="148590" y="22640417"/>
                    <a:pt x="323850" y="22640417"/>
                  </a:cubicBezTo>
                  <a:cubicBezTo>
                    <a:pt x="499110" y="22640417"/>
                    <a:pt x="641350" y="22498176"/>
                    <a:pt x="641350" y="22322917"/>
                  </a:cubicBezTo>
                  <a:cubicBezTo>
                    <a:pt x="641350" y="22498176"/>
                    <a:pt x="783590" y="22640417"/>
                    <a:pt x="958850" y="22640417"/>
                  </a:cubicBezTo>
                  <a:cubicBezTo>
                    <a:pt x="1134110" y="22640417"/>
                    <a:pt x="1276350" y="22498176"/>
                    <a:pt x="1276350" y="22322917"/>
                  </a:cubicBezTo>
                  <a:lnTo>
                    <a:pt x="1276350" y="22314026"/>
                  </a:lnTo>
                  <a:lnTo>
                    <a:pt x="1276350" y="22322917"/>
                  </a:lnTo>
                  <a:cubicBezTo>
                    <a:pt x="1276350" y="22498176"/>
                    <a:pt x="1418590" y="22640417"/>
                    <a:pt x="1593850" y="22640417"/>
                  </a:cubicBezTo>
                  <a:cubicBezTo>
                    <a:pt x="1769110" y="22640417"/>
                    <a:pt x="1911350" y="22498176"/>
                    <a:pt x="1911350" y="22322917"/>
                  </a:cubicBezTo>
                  <a:cubicBezTo>
                    <a:pt x="1911350" y="22498176"/>
                    <a:pt x="2053590" y="22640417"/>
                    <a:pt x="2228850" y="22640417"/>
                  </a:cubicBezTo>
                  <a:cubicBezTo>
                    <a:pt x="2404110" y="22640417"/>
                    <a:pt x="2546350" y="22498176"/>
                    <a:pt x="2546350" y="22322917"/>
                  </a:cubicBezTo>
                  <a:lnTo>
                    <a:pt x="2546350" y="22314026"/>
                  </a:lnTo>
                  <a:lnTo>
                    <a:pt x="2546350" y="22322917"/>
                  </a:lnTo>
                  <a:cubicBezTo>
                    <a:pt x="2546350" y="22498176"/>
                    <a:pt x="2688590" y="22640417"/>
                    <a:pt x="2863850" y="22640417"/>
                  </a:cubicBezTo>
                  <a:cubicBezTo>
                    <a:pt x="3039110" y="22640417"/>
                    <a:pt x="3181350" y="22498176"/>
                    <a:pt x="3181350" y="22322917"/>
                  </a:cubicBezTo>
                  <a:cubicBezTo>
                    <a:pt x="3181350" y="22498176"/>
                    <a:pt x="3323590" y="22640417"/>
                    <a:pt x="3498850" y="22640417"/>
                  </a:cubicBezTo>
                  <a:cubicBezTo>
                    <a:pt x="3674110" y="22640417"/>
                    <a:pt x="3816350" y="22498176"/>
                    <a:pt x="3816350" y="22322917"/>
                  </a:cubicBezTo>
                  <a:lnTo>
                    <a:pt x="3816350" y="22314026"/>
                  </a:lnTo>
                  <a:lnTo>
                    <a:pt x="3816350" y="22322917"/>
                  </a:lnTo>
                  <a:cubicBezTo>
                    <a:pt x="3816350" y="22498176"/>
                    <a:pt x="3958590" y="22640417"/>
                    <a:pt x="4133850" y="22640417"/>
                  </a:cubicBezTo>
                  <a:cubicBezTo>
                    <a:pt x="4309110" y="22640417"/>
                    <a:pt x="4451350" y="22498176"/>
                    <a:pt x="4451350" y="22322917"/>
                  </a:cubicBezTo>
                  <a:lnTo>
                    <a:pt x="4451350" y="22314026"/>
                  </a:lnTo>
                  <a:lnTo>
                    <a:pt x="4451350" y="22322917"/>
                  </a:lnTo>
                  <a:cubicBezTo>
                    <a:pt x="4451350" y="22498176"/>
                    <a:pt x="4593590" y="22640417"/>
                    <a:pt x="4768850" y="22640417"/>
                  </a:cubicBezTo>
                  <a:cubicBezTo>
                    <a:pt x="4933950" y="22640417"/>
                    <a:pt x="5069840" y="22513417"/>
                    <a:pt x="5085080" y="22352126"/>
                  </a:cubicBezTo>
                  <a:lnTo>
                    <a:pt x="5087620" y="22352126"/>
                  </a:lnTo>
                  <a:cubicBezTo>
                    <a:pt x="5102860" y="22513417"/>
                    <a:pt x="5238750" y="22640417"/>
                    <a:pt x="5403850" y="22640417"/>
                  </a:cubicBezTo>
                  <a:cubicBezTo>
                    <a:pt x="5579110" y="22640417"/>
                    <a:pt x="5721350" y="22498176"/>
                    <a:pt x="5721350" y="22322917"/>
                  </a:cubicBezTo>
                  <a:cubicBezTo>
                    <a:pt x="5721350" y="22498176"/>
                    <a:pt x="5863590" y="22640417"/>
                    <a:pt x="6038850" y="22640417"/>
                  </a:cubicBezTo>
                  <a:cubicBezTo>
                    <a:pt x="6214110" y="22640417"/>
                    <a:pt x="6356350" y="22498176"/>
                    <a:pt x="6356350" y="22322917"/>
                  </a:cubicBezTo>
                  <a:cubicBezTo>
                    <a:pt x="6356350" y="22498176"/>
                    <a:pt x="6498590" y="22640417"/>
                    <a:pt x="6673850" y="22640417"/>
                  </a:cubicBezTo>
                  <a:cubicBezTo>
                    <a:pt x="6849110" y="22640417"/>
                    <a:pt x="6991350" y="22498176"/>
                    <a:pt x="6991350" y="22322917"/>
                  </a:cubicBezTo>
                  <a:cubicBezTo>
                    <a:pt x="6991350" y="22498176"/>
                    <a:pt x="7133590" y="22640417"/>
                    <a:pt x="7308850" y="22640417"/>
                  </a:cubicBezTo>
                  <a:cubicBezTo>
                    <a:pt x="7484110" y="22640417"/>
                    <a:pt x="7626350" y="22498176"/>
                    <a:pt x="7626350" y="22322917"/>
                  </a:cubicBezTo>
                  <a:cubicBezTo>
                    <a:pt x="7626350" y="22498176"/>
                    <a:pt x="7768590" y="22640417"/>
                    <a:pt x="7943850" y="22640417"/>
                  </a:cubicBezTo>
                  <a:cubicBezTo>
                    <a:pt x="8119110" y="22640417"/>
                    <a:pt x="8261350" y="22498176"/>
                    <a:pt x="8261350" y="22322917"/>
                  </a:cubicBezTo>
                  <a:cubicBezTo>
                    <a:pt x="8261350" y="22498176"/>
                    <a:pt x="8403590" y="22640417"/>
                    <a:pt x="8578850" y="22640417"/>
                  </a:cubicBezTo>
                  <a:cubicBezTo>
                    <a:pt x="8754110" y="22640417"/>
                    <a:pt x="8896350" y="22498176"/>
                    <a:pt x="8896350" y="22322917"/>
                  </a:cubicBezTo>
                  <a:cubicBezTo>
                    <a:pt x="8896350" y="22498176"/>
                    <a:pt x="9038590" y="22640417"/>
                    <a:pt x="9213850" y="22640417"/>
                  </a:cubicBezTo>
                  <a:cubicBezTo>
                    <a:pt x="9389110" y="22640417"/>
                    <a:pt x="9531350" y="22498176"/>
                    <a:pt x="9531350" y="22322917"/>
                  </a:cubicBezTo>
                  <a:cubicBezTo>
                    <a:pt x="9531350" y="22498176"/>
                    <a:pt x="9673590" y="22640417"/>
                    <a:pt x="9848850" y="22640417"/>
                  </a:cubicBezTo>
                  <a:cubicBezTo>
                    <a:pt x="10024110" y="22640417"/>
                    <a:pt x="10166350" y="22498176"/>
                    <a:pt x="10166350" y="22322917"/>
                  </a:cubicBezTo>
                  <a:lnTo>
                    <a:pt x="10166350" y="21861906"/>
                  </a:lnTo>
                  <a:close/>
                  <a:moveTo>
                    <a:pt x="641350" y="22322917"/>
                  </a:moveTo>
                  <a:lnTo>
                    <a:pt x="641350" y="22315296"/>
                  </a:lnTo>
                  <a:lnTo>
                    <a:pt x="641350" y="22322917"/>
                  </a:lnTo>
                  <a:close/>
                  <a:moveTo>
                    <a:pt x="1910080" y="22322917"/>
                  </a:moveTo>
                  <a:lnTo>
                    <a:pt x="1910080" y="22315296"/>
                  </a:lnTo>
                  <a:lnTo>
                    <a:pt x="1910080" y="22322917"/>
                  </a:lnTo>
                  <a:close/>
                  <a:moveTo>
                    <a:pt x="3178810" y="22322917"/>
                  </a:moveTo>
                  <a:lnTo>
                    <a:pt x="3178810" y="22315296"/>
                  </a:lnTo>
                  <a:lnTo>
                    <a:pt x="3178810" y="22322917"/>
                  </a:lnTo>
                  <a:close/>
                  <a:moveTo>
                    <a:pt x="5717540" y="22322917"/>
                  </a:moveTo>
                  <a:lnTo>
                    <a:pt x="5717540" y="22315296"/>
                  </a:lnTo>
                  <a:lnTo>
                    <a:pt x="5717540" y="22322917"/>
                  </a:lnTo>
                  <a:close/>
                  <a:moveTo>
                    <a:pt x="6352540" y="22322917"/>
                  </a:moveTo>
                  <a:lnTo>
                    <a:pt x="6352540" y="22315296"/>
                  </a:lnTo>
                  <a:lnTo>
                    <a:pt x="6352540" y="22322917"/>
                  </a:lnTo>
                  <a:close/>
                  <a:moveTo>
                    <a:pt x="6986270" y="22322917"/>
                  </a:moveTo>
                  <a:lnTo>
                    <a:pt x="6986270" y="22315296"/>
                  </a:lnTo>
                  <a:cubicBezTo>
                    <a:pt x="6987540" y="22317837"/>
                    <a:pt x="6986270" y="22320376"/>
                    <a:pt x="6986270" y="22322917"/>
                  </a:cubicBezTo>
                  <a:close/>
                  <a:moveTo>
                    <a:pt x="7621270" y="22322917"/>
                  </a:moveTo>
                  <a:lnTo>
                    <a:pt x="7621270" y="22315296"/>
                  </a:lnTo>
                  <a:lnTo>
                    <a:pt x="7621270" y="22322917"/>
                  </a:lnTo>
                  <a:close/>
                  <a:moveTo>
                    <a:pt x="8256270" y="22322917"/>
                  </a:moveTo>
                  <a:lnTo>
                    <a:pt x="8256270" y="22315296"/>
                  </a:lnTo>
                  <a:lnTo>
                    <a:pt x="8256270" y="22322917"/>
                  </a:lnTo>
                  <a:close/>
                  <a:moveTo>
                    <a:pt x="8890000" y="22322917"/>
                  </a:moveTo>
                  <a:lnTo>
                    <a:pt x="8890000" y="22315296"/>
                  </a:lnTo>
                  <a:cubicBezTo>
                    <a:pt x="8891270" y="22317837"/>
                    <a:pt x="8890000" y="22320376"/>
                    <a:pt x="8890000" y="22322917"/>
                  </a:cubicBezTo>
                  <a:close/>
                  <a:moveTo>
                    <a:pt x="9525000" y="22322917"/>
                  </a:moveTo>
                  <a:lnTo>
                    <a:pt x="9525000" y="22315296"/>
                  </a:lnTo>
                  <a:lnTo>
                    <a:pt x="9525000" y="22322917"/>
                  </a:lnTo>
                  <a:close/>
                </a:path>
              </a:pathLst>
            </a:custGeom>
            <a:solidFill>
              <a:srgbClr val="F9CFF3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5838517" y="2159066"/>
            <a:ext cx="4018183" cy="3864804"/>
            <a:chOff x="211788" y="-295902"/>
            <a:chExt cx="2353310" cy="2648204"/>
          </a:xfrm>
        </p:grpSpPr>
        <p:sp>
          <p:nvSpPr>
            <p:cNvPr id="28" name="Freeform 28"/>
            <p:cNvSpPr/>
            <p:nvPr/>
          </p:nvSpPr>
          <p:spPr>
            <a:xfrm>
              <a:off x="211788" y="-295902"/>
              <a:ext cx="2353310" cy="2648204"/>
            </a:xfrm>
            <a:custGeom>
              <a:avLst/>
              <a:gdLst/>
              <a:ahLst/>
              <a:cxnLst/>
              <a:rect l="l" t="t" r="r" b="b"/>
              <a:pathLst>
                <a:path w="2353310" h="2648204">
                  <a:moveTo>
                    <a:pt x="784860" y="2580894"/>
                  </a:moveTo>
                  <a:cubicBezTo>
                    <a:pt x="905510" y="2621534"/>
                    <a:pt x="1042670" y="2648204"/>
                    <a:pt x="1177290" y="2648204"/>
                  </a:cubicBezTo>
                  <a:cubicBezTo>
                    <a:pt x="1311910" y="2648204"/>
                    <a:pt x="1441450" y="2625344"/>
                    <a:pt x="1560830" y="2584704"/>
                  </a:cubicBezTo>
                  <a:cubicBezTo>
                    <a:pt x="1563370" y="2583434"/>
                    <a:pt x="1565910" y="2583434"/>
                    <a:pt x="1568450" y="2582164"/>
                  </a:cubicBezTo>
                  <a:cubicBezTo>
                    <a:pt x="2016760" y="2419604"/>
                    <a:pt x="2346960" y="1990344"/>
                    <a:pt x="2353310" y="148937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88273"/>
                  </a:lnTo>
                  <a:cubicBezTo>
                    <a:pt x="6350" y="1992884"/>
                    <a:pt x="331470" y="2422144"/>
                    <a:pt x="784860" y="2580894"/>
                  </a:cubicBezTo>
                  <a:close/>
                </a:path>
              </a:pathLst>
            </a:custGeom>
            <a:solidFill>
              <a:srgbClr val="FFCE62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2203" y="3116791"/>
            <a:ext cx="3764424" cy="1463300"/>
            <a:chOff x="0" y="0"/>
            <a:chExt cx="1948984" cy="22628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48984" cy="2262848"/>
            </a:xfrm>
            <a:custGeom>
              <a:avLst/>
              <a:gdLst/>
              <a:ahLst/>
              <a:cxnLst/>
              <a:rect l="l" t="t" r="r" b="b"/>
              <a:pathLst>
                <a:path w="1948984" h="2262848">
                  <a:moveTo>
                    <a:pt x="1824524" y="2262848"/>
                  </a:moveTo>
                  <a:lnTo>
                    <a:pt x="124460" y="2262848"/>
                  </a:lnTo>
                  <a:cubicBezTo>
                    <a:pt x="55880" y="2262848"/>
                    <a:pt x="0" y="2206968"/>
                    <a:pt x="0" y="21383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4524" y="0"/>
                  </a:lnTo>
                  <a:cubicBezTo>
                    <a:pt x="1893104" y="0"/>
                    <a:pt x="1948984" y="55880"/>
                    <a:pt x="1948984" y="124460"/>
                  </a:cubicBezTo>
                  <a:lnTo>
                    <a:pt x="1948984" y="2138388"/>
                  </a:lnTo>
                  <a:cubicBezTo>
                    <a:pt x="1948984" y="2206968"/>
                    <a:pt x="1893104" y="2262848"/>
                    <a:pt x="1824524" y="2262848"/>
                  </a:cubicBezTo>
                  <a:close/>
                </a:path>
              </a:pathLst>
            </a:custGeom>
            <a:solidFill>
              <a:srgbClr val="FEAAA9"/>
            </a:solidFill>
          </p:spPr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149961">
            <a:off x="15419657" y="-1963018"/>
            <a:ext cx="2665557" cy="4595788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-552435" y="-1555734"/>
            <a:ext cx="2696740" cy="4649553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411576" y="3615909"/>
            <a:ext cx="376442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1371600"/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觀察網站架構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58DCD25-D5AF-481B-A919-1433EEA4DA21}"/>
              </a:ext>
            </a:extLst>
          </p:cNvPr>
          <p:cNvSpPr txBox="1"/>
          <p:nvPr/>
        </p:nvSpPr>
        <p:spPr>
          <a:xfrm>
            <a:off x="3793787" y="2984206"/>
            <a:ext cx="7900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找出目標</a:t>
            </a:r>
            <a:r>
              <a:rPr lang="en-US" altLang="zh-TW" sz="3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</a:p>
          <a:p>
            <a:pPr algn="ctr" defTabSz="1371600"/>
            <a:endParaRPr lang="en-US" altLang="zh-TW" sz="1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1371600"/>
            <a:endParaRPr lang="en-US" altLang="zh-TW" sz="1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BF95784-7578-4C44-ADC7-304BB3850FAB}"/>
              </a:ext>
            </a:extLst>
          </p:cNvPr>
          <p:cNvSpPr txBox="1"/>
          <p:nvPr/>
        </p:nvSpPr>
        <p:spPr>
          <a:xfrm>
            <a:off x="6197890" y="3794718"/>
            <a:ext cx="3761915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371600"/>
            <a:r>
              <a:rPr lang="zh-TW" altLang="en-US" sz="3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► </a:t>
            </a:r>
            <a:r>
              <a:rPr lang="en-US" altLang="zh-TW" sz="3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Link</a:t>
            </a:r>
          </a:p>
          <a:p>
            <a:pPr defTabSz="1371600"/>
            <a:r>
              <a:rPr lang="zh-TW" altLang="en-US" sz="3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► 基本資訊</a:t>
            </a:r>
            <a:endParaRPr lang="en-US" altLang="zh-TW" sz="3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1371600"/>
            <a:r>
              <a:rPr lang="zh-TW" altLang="en-US" sz="3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► 房型、價錢、評價</a:t>
            </a:r>
            <a:endParaRPr lang="en-US" altLang="zh-TW" sz="3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A117AD7-E901-42C0-B3BE-B5E8F4BBCE4B}"/>
              </a:ext>
            </a:extLst>
          </p:cNvPr>
          <p:cNvSpPr/>
          <p:nvPr/>
        </p:nvSpPr>
        <p:spPr>
          <a:xfrm>
            <a:off x="1033302" y="7606313"/>
            <a:ext cx="3764424" cy="10600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6226200-D8A7-4B50-9A26-E841F51B2155}"/>
              </a:ext>
            </a:extLst>
          </p:cNvPr>
          <p:cNvCxnSpPr>
            <a:cxnSpLocks/>
          </p:cNvCxnSpPr>
          <p:nvPr/>
        </p:nvCxnSpPr>
        <p:spPr>
          <a:xfrm>
            <a:off x="4816627" y="3987902"/>
            <a:ext cx="1021890" cy="0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539D5504-1CFB-4DED-B56E-B8AA02100960}"/>
              </a:ext>
            </a:extLst>
          </p:cNvPr>
          <p:cNvCxnSpPr>
            <a:cxnSpLocks/>
          </p:cNvCxnSpPr>
          <p:nvPr/>
        </p:nvCxnSpPr>
        <p:spPr>
          <a:xfrm flipH="1" flipV="1">
            <a:off x="5175115" y="2743200"/>
            <a:ext cx="23413" cy="1188027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C2E8E7B-02AA-45EA-8950-8E154675513F}"/>
              </a:ext>
            </a:extLst>
          </p:cNvPr>
          <p:cNvSpPr txBox="1"/>
          <p:nvPr/>
        </p:nvSpPr>
        <p:spPr>
          <a:xfrm>
            <a:off x="3713237" y="1773429"/>
            <a:ext cx="914400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滾動式網頁</a:t>
            </a:r>
          </a:p>
        </p:txBody>
      </p:sp>
      <p:pic>
        <p:nvPicPr>
          <p:cNvPr id="87" name="圖形 86" descr="雲">
            <a:extLst>
              <a:ext uri="{FF2B5EF4-FFF2-40B4-BE49-F238E27FC236}">
                <a16:creationId xmlns:a16="http://schemas.microsoft.com/office/drawing/2014/main" id="{375C84A5-1C22-4120-813D-F45EFD0CE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6952" y="6750884"/>
            <a:ext cx="4208872" cy="2650777"/>
          </a:xfrm>
          <a:prstGeom prst="rect">
            <a:avLst/>
          </a:prstGeom>
        </p:spPr>
      </p:pic>
      <p:sp>
        <p:nvSpPr>
          <p:cNvPr id="92" name="文字方塊 91">
            <a:extLst>
              <a:ext uri="{FF2B5EF4-FFF2-40B4-BE49-F238E27FC236}">
                <a16:creationId xmlns:a16="http://schemas.microsoft.com/office/drawing/2014/main" id="{9A8E26D4-493C-4770-BD55-6A8C95CE4DD4}"/>
              </a:ext>
            </a:extLst>
          </p:cNvPr>
          <p:cNvSpPr txBox="1"/>
          <p:nvPr/>
        </p:nvSpPr>
        <p:spPr>
          <a:xfrm>
            <a:off x="11318375" y="3086832"/>
            <a:ext cx="28213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邏輯設計</a:t>
            </a: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EF373B4C-7A11-4A92-9E16-676FC9A44CA0}"/>
              </a:ext>
            </a:extLst>
          </p:cNvPr>
          <p:cNvSpPr txBox="1"/>
          <p:nvPr/>
        </p:nvSpPr>
        <p:spPr>
          <a:xfrm>
            <a:off x="11500921" y="5526711"/>
            <a:ext cx="1899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/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試測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F85F7EA9-7F8E-4807-AB56-6B0F2E82B1D9}"/>
              </a:ext>
            </a:extLst>
          </p:cNvPr>
          <p:cNvSpPr txBox="1"/>
          <p:nvPr/>
        </p:nvSpPr>
        <p:spPr>
          <a:xfrm>
            <a:off x="14902639" y="5388004"/>
            <a:ext cx="27103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/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</a:p>
          <a:p>
            <a:pPr algn="ctr" defTabSz="1371600"/>
            <a:endParaRPr lang="zh-TW" altLang="en-US" sz="4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EF313F25-61B6-4407-B2C7-75BF8DBC07B7}"/>
              </a:ext>
            </a:extLst>
          </p:cNvPr>
          <p:cNvSpPr txBox="1"/>
          <p:nvPr/>
        </p:nvSpPr>
        <p:spPr>
          <a:xfrm>
            <a:off x="6342810" y="7857376"/>
            <a:ext cx="3009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存放至</a:t>
            </a:r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87936C93-EE60-4869-8612-51531119E59D}"/>
              </a:ext>
            </a:extLst>
          </p:cNvPr>
          <p:cNvSpPr txBox="1"/>
          <p:nvPr/>
        </p:nvSpPr>
        <p:spPr>
          <a:xfrm>
            <a:off x="461997" y="7817247"/>
            <a:ext cx="47365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/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</a:t>
            </a:r>
            <a:endParaRPr lang="zh-TW" altLang="en-US" sz="4000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61EF6222-E3C1-4CAD-948B-099BA2EA7A2E}"/>
              </a:ext>
            </a:extLst>
          </p:cNvPr>
          <p:cNvCxnSpPr>
            <a:cxnSpLocks/>
          </p:cNvCxnSpPr>
          <p:nvPr/>
        </p:nvCxnSpPr>
        <p:spPr>
          <a:xfrm flipH="1" flipV="1">
            <a:off x="2169648" y="7087716"/>
            <a:ext cx="321935" cy="518597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8222DE65-B481-4F1B-B589-0ACC1B71492C}"/>
              </a:ext>
            </a:extLst>
          </p:cNvPr>
          <p:cNvCxnSpPr>
            <a:cxnSpLocks/>
          </p:cNvCxnSpPr>
          <p:nvPr/>
        </p:nvCxnSpPr>
        <p:spPr>
          <a:xfrm flipV="1">
            <a:off x="3387009" y="7087716"/>
            <a:ext cx="326228" cy="518597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87BA539-3423-40E8-AD12-7792A93E6A8E}"/>
              </a:ext>
            </a:extLst>
          </p:cNvPr>
          <p:cNvSpPr txBox="1"/>
          <p:nvPr/>
        </p:nvSpPr>
        <p:spPr>
          <a:xfrm>
            <a:off x="488871" y="6350014"/>
            <a:ext cx="28036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/>
            <a:r>
              <a:rPr lang="en-US" altLang="zh-TW" sz="40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Openpyxl</a:t>
            </a:r>
            <a:endParaRPr lang="zh-TW" altLang="en-US" sz="4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2E5BC1F3-768E-483B-9317-37353CB14E4E}"/>
              </a:ext>
            </a:extLst>
          </p:cNvPr>
          <p:cNvSpPr txBox="1"/>
          <p:nvPr/>
        </p:nvSpPr>
        <p:spPr>
          <a:xfrm>
            <a:off x="3830822" y="6408286"/>
            <a:ext cx="17990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/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endParaRPr lang="zh-TW" altLang="en-US" sz="4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D01329CC-0B26-4A69-A936-6F47D8518B95}"/>
              </a:ext>
            </a:extLst>
          </p:cNvPr>
          <p:cNvCxnSpPr>
            <a:cxnSpLocks/>
          </p:cNvCxnSpPr>
          <p:nvPr/>
        </p:nvCxnSpPr>
        <p:spPr>
          <a:xfrm flipV="1">
            <a:off x="13476851" y="2376400"/>
            <a:ext cx="130353" cy="590948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39CD9E52-D604-4432-9B74-6B4105FF3F26}"/>
              </a:ext>
            </a:extLst>
          </p:cNvPr>
          <p:cNvSpPr txBox="1"/>
          <p:nvPr/>
        </p:nvSpPr>
        <p:spPr>
          <a:xfrm>
            <a:off x="10519217" y="1553512"/>
            <a:ext cx="70814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/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Selenium, </a:t>
            </a:r>
            <a:r>
              <a:rPr lang="en-US" altLang="zh-TW" sz="4000" dirty="0" err="1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Openpyxl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For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</a:t>
            </a:r>
          </a:p>
        </p:txBody>
      </p: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74DE3E2C-6BF8-40DF-A4CA-71E5D212F5A0}"/>
              </a:ext>
            </a:extLst>
          </p:cNvPr>
          <p:cNvCxnSpPr>
            <a:cxnSpLocks/>
          </p:cNvCxnSpPr>
          <p:nvPr/>
        </p:nvCxnSpPr>
        <p:spPr>
          <a:xfrm flipV="1">
            <a:off x="9856700" y="3354091"/>
            <a:ext cx="1154266" cy="830444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C729873-5049-4EA2-859D-CA05B8B08F58}"/>
              </a:ext>
            </a:extLst>
          </p:cNvPr>
          <p:cNvCxnSpPr>
            <a:cxnSpLocks/>
          </p:cNvCxnSpPr>
          <p:nvPr/>
        </p:nvCxnSpPr>
        <p:spPr>
          <a:xfrm>
            <a:off x="12478566" y="3850224"/>
            <a:ext cx="0" cy="1581332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5F1B5907-739D-4443-A033-654E4D5DF6C9}"/>
              </a:ext>
            </a:extLst>
          </p:cNvPr>
          <p:cNvCxnSpPr>
            <a:cxnSpLocks/>
          </p:cNvCxnSpPr>
          <p:nvPr/>
        </p:nvCxnSpPr>
        <p:spPr>
          <a:xfrm>
            <a:off x="12478566" y="6392573"/>
            <a:ext cx="0" cy="1464803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57C9CA3F-3A5C-4C7F-9C5D-E7B7490B5FE6}"/>
              </a:ext>
            </a:extLst>
          </p:cNvPr>
          <p:cNvCxnSpPr>
            <a:cxnSpLocks/>
          </p:cNvCxnSpPr>
          <p:nvPr/>
        </p:nvCxnSpPr>
        <p:spPr>
          <a:xfrm flipH="1">
            <a:off x="9729303" y="8346161"/>
            <a:ext cx="1319567" cy="0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04FBEE36-9788-413B-8C3E-510B4D960F09}"/>
              </a:ext>
            </a:extLst>
          </p:cNvPr>
          <p:cNvCxnSpPr>
            <a:cxnSpLocks/>
          </p:cNvCxnSpPr>
          <p:nvPr/>
        </p:nvCxnSpPr>
        <p:spPr>
          <a:xfrm flipH="1">
            <a:off x="4797726" y="8327821"/>
            <a:ext cx="1252982" cy="0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接點: 肘形 174">
            <a:extLst>
              <a:ext uri="{FF2B5EF4-FFF2-40B4-BE49-F238E27FC236}">
                <a16:creationId xmlns:a16="http://schemas.microsoft.com/office/drawing/2014/main" id="{F994AEEC-0D27-4F04-BAFC-466968472B73}"/>
              </a:ext>
            </a:extLst>
          </p:cNvPr>
          <p:cNvCxnSpPr>
            <a:cxnSpLocks/>
          </p:cNvCxnSpPr>
          <p:nvPr/>
        </p:nvCxnSpPr>
        <p:spPr>
          <a:xfrm flipV="1">
            <a:off x="13794001" y="6459694"/>
            <a:ext cx="2580896" cy="1897065"/>
          </a:xfrm>
          <a:prstGeom prst="bentConnector3">
            <a:avLst>
              <a:gd name="adj1" fmla="val 1003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5"/>
          <p:cNvGrpSpPr/>
          <p:nvPr/>
        </p:nvGrpSpPr>
        <p:grpSpPr>
          <a:xfrm>
            <a:off x="11076728" y="7860242"/>
            <a:ext cx="2803677" cy="935159"/>
            <a:chOff x="0" y="0"/>
            <a:chExt cx="5532382" cy="1845310"/>
          </a:xfrm>
        </p:grpSpPr>
        <p:sp>
          <p:nvSpPr>
            <p:cNvPr id="6" name="Freeform 6"/>
            <p:cNvSpPr/>
            <p:nvPr/>
          </p:nvSpPr>
          <p:spPr>
            <a:xfrm>
              <a:off x="0" y="-123190"/>
              <a:ext cx="5532382" cy="2091690"/>
            </a:xfrm>
            <a:custGeom>
              <a:avLst/>
              <a:gdLst/>
              <a:ahLst/>
              <a:cxnLst/>
              <a:rect l="l" t="t" r="r" b="b"/>
              <a:pathLst>
                <a:path w="5532382" h="2091690">
                  <a:moveTo>
                    <a:pt x="5532382" y="574040"/>
                  </a:moveTo>
                  <a:lnTo>
                    <a:pt x="0" y="574040"/>
                  </a:lnTo>
                  <a:lnTo>
                    <a:pt x="0" y="1525270"/>
                  </a:lnTo>
                  <a:lnTo>
                    <a:pt x="5532382" y="1525270"/>
                  </a:lnTo>
                  <a:lnTo>
                    <a:pt x="5532382" y="574040"/>
                  </a:lnTo>
                  <a:close/>
                  <a:moveTo>
                    <a:pt x="0" y="1525270"/>
                  </a:moveTo>
                  <a:lnTo>
                    <a:pt x="0" y="1601470"/>
                  </a:lnTo>
                  <a:cubicBezTo>
                    <a:pt x="2265469" y="2091690"/>
                    <a:pt x="3266913" y="2091690"/>
                    <a:pt x="5532382" y="1601470"/>
                  </a:cubicBezTo>
                  <a:lnTo>
                    <a:pt x="5532382" y="1525270"/>
                  </a:lnTo>
                  <a:lnTo>
                    <a:pt x="0" y="1525270"/>
                  </a:lnTo>
                  <a:close/>
                  <a:moveTo>
                    <a:pt x="5532382" y="490220"/>
                  </a:moveTo>
                  <a:cubicBezTo>
                    <a:pt x="3266913" y="0"/>
                    <a:pt x="2265469" y="0"/>
                    <a:pt x="0" y="490220"/>
                  </a:cubicBezTo>
                  <a:lnTo>
                    <a:pt x="0" y="574040"/>
                  </a:lnTo>
                  <a:lnTo>
                    <a:pt x="5532382" y="574040"/>
                  </a:lnTo>
                  <a:cubicBezTo>
                    <a:pt x="5532382" y="574040"/>
                    <a:pt x="5532382" y="490220"/>
                    <a:pt x="5532382" y="490220"/>
                  </a:cubicBezTo>
                  <a:close/>
                </a:path>
              </a:pathLst>
            </a:custGeom>
            <a:solidFill>
              <a:srgbClr val="FFCE62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8D55DC76-784D-4A22-8209-19F8925BA56F}"/>
              </a:ext>
            </a:extLst>
          </p:cNvPr>
          <p:cNvSpPr txBox="1"/>
          <p:nvPr/>
        </p:nvSpPr>
        <p:spPr>
          <a:xfrm>
            <a:off x="11393069" y="8002816"/>
            <a:ext cx="2257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/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正式執行</a:t>
            </a:r>
          </a:p>
        </p:txBody>
      </p:sp>
      <p:cxnSp>
        <p:nvCxnSpPr>
          <p:cNvPr id="188" name="接點: 肘形 187">
            <a:extLst>
              <a:ext uri="{FF2B5EF4-FFF2-40B4-BE49-F238E27FC236}">
                <a16:creationId xmlns:a16="http://schemas.microsoft.com/office/drawing/2014/main" id="{A6B38D29-4A7F-4E71-8FC8-DD18CAF0A622}"/>
              </a:ext>
            </a:extLst>
          </p:cNvPr>
          <p:cNvCxnSpPr>
            <a:cxnSpLocks/>
          </p:cNvCxnSpPr>
          <p:nvPr/>
        </p:nvCxnSpPr>
        <p:spPr>
          <a:xfrm rot="10800000">
            <a:off x="13805645" y="3434324"/>
            <a:ext cx="2527759" cy="1526504"/>
          </a:xfrm>
          <a:prstGeom prst="bentConnector3">
            <a:avLst>
              <a:gd name="adj1" fmla="val -77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BF96281-979F-4CF3-B849-E2A7EEB5810E}"/>
              </a:ext>
            </a:extLst>
          </p:cNvPr>
          <p:cNvCxnSpPr>
            <a:cxnSpLocks/>
          </p:cNvCxnSpPr>
          <p:nvPr/>
        </p:nvCxnSpPr>
        <p:spPr>
          <a:xfrm>
            <a:off x="13805645" y="5880654"/>
            <a:ext cx="1021890" cy="0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006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B29268F-C56A-4C79-BDFA-D8FC524F72F0}"/>
              </a:ext>
            </a:extLst>
          </p:cNvPr>
          <p:cNvSpPr/>
          <p:nvPr/>
        </p:nvSpPr>
        <p:spPr>
          <a:xfrm>
            <a:off x="-217040" y="0"/>
            <a:ext cx="18722080" cy="10544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AECF21-F4B6-43C2-943F-064FB919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3" y="332699"/>
            <a:ext cx="16150965" cy="94387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AAC203D-5588-4718-9DC4-0F03261395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3"/>
          <a:stretch/>
        </p:blipFill>
        <p:spPr>
          <a:xfrm>
            <a:off x="1731635" y="2967430"/>
            <a:ext cx="15379619" cy="62779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BC7B3CB-FA91-4A1F-A1AC-8DF62A0E1807}"/>
              </a:ext>
            </a:extLst>
          </p:cNvPr>
          <p:cNvSpPr/>
          <p:nvPr/>
        </p:nvSpPr>
        <p:spPr>
          <a:xfrm>
            <a:off x="1524000" y="2916905"/>
            <a:ext cx="15285582" cy="466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2EEA63-2957-4399-AE56-C575C0EB4030}"/>
              </a:ext>
            </a:extLst>
          </p:cNvPr>
          <p:cNvSpPr/>
          <p:nvPr/>
        </p:nvSpPr>
        <p:spPr>
          <a:xfrm>
            <a:off x="1561823" y="7243377"/>
            <a:ext cx="15209936" cy="466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F68D87-DA46-4FE5-B7EF-E582E1F02F4B}"/>
              </a:ext>
            </a:extLst>
          </p:cNvPr>
          <p:cNvSpPr txBox="1"/>
          <p:nvPr/>
        </p:nvSpPr>
        <p:spPr>
          <a:xfrm>
            <a:off x="8567936" y="1995994"/>
            <a:ext cx="6381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地址格式不統一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D8DCCC-F805-4A7A-8CB5-4FA5BCE906CD}"/>
              </a:ext>
            </a:extLst>
          </p:cNvPr>
          <p:cNvSpPr/>
          <p:nvPr/>
        </p:nvSpPr>
        <p:spPr>
          <a:xfrm>
            <a:off x="1584146" y="5313329"/>
            <a:ext cx="15249394" cy="466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EB7033E4-9B7A-42B9-8235-F80892BBB178}"/>
              </a:ext>
            </a:extLst>
          </p:cNvPr>
          <p:cNvSpPr txBox="1"/>
          <p:nvPr/>
        </p:nvSpPr>
        <p:spPr>
          <a:xfrm>
            <a:off x="503040" y="1683842"/>
            <a:ext cx="5067540" cy="1021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</a:t>
            </a:r>
            <a:r>
              <a:rPr lang="en-US" altLang="zh-TW" sz="4000" b="1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en-US" sz="4000" b="1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186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006734" y="-4011650"/>
            <a:ext cx="10274531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95128" y="174948"/>
            <a:ext cx="16178528" cy="9950769"/>
            <a:chOff x="31750" y="24761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1750" y="24761"/>
              <a:ext cx="18229267" cy="11965028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3407170" y="3662567"/>
            <a:ext cx="1152128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05450F-084C-4969-8277-5B62A98F4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550" y="1897314"/>
            <a:ext cx="12626070" cy="799871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3EBECC64-5DBA-4197-A759-934842BA9C86}"/>
              </a:ext>
            </a:extLst>
          </p:cNvPr>
          <p:cNvSpPr txBox="1"/>
          <p:nvPr/>
        </p:nvSpPr>
        <p:spPr>
          <a:xfrm>
            <a:off x="8376775" y="8084542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問題</a:t>
            </a: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萬華區呢</a:t>
            </a: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  <a:endParaRPr lang="zh-TW" altLang="en-US" sz="48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AB00B6-1802-4229-98CF-4D89FE129A04}"/>
              </a:ext>
            </a:extLst>
          </p:cNvPr>
          <p:cNvSpPr/>
          <p:nvPr/>
        </p:nvSpPr>
        <p:spPr>
          <a:xfrm>
            <a:off x="8783960" y="6723899"/>
            <a:ext cx="936104" cy="553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2AB40FC4-0AAD-4BAE-8A66-567A1C7AC1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24" y="3305543"/>
            <a:ext cx="15553677" cy="4899856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45E5A4AE-EC5C-4892-9AC8-D8EEB1DB4C9F}"/>
              </a:ext>
            </a:extLst>
          </p:cNvPr>
          <p:cNvSpPr txBox="1"/>
          <p:nvPr/>
        </p:nvSpPr>
        <p:spPr>
          <a:xfrm>
            <a:off x="7533185" y="6684024"/>
            <a:ext cx="114397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汐止在台北</a:t>
            </a:r>
            <a:r>
              <a:rPr lang="en-US" altLang="zh-TW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4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687CC32F-C923-49EE-804C-3FF3DC22F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881" y="3616332"/>
            <a:ext cx="15625022" cy="4416869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488F239C-39BF-4831-81C2-A4793D141CBE}"/>
              </a:ext>
            </a:extLst>
          </p:cNvPr>
          <p:cNvSpPr txBox="1"/>
          <p:nvPr/>
        </p:nvSpPr>
        <p:spPr>
          <a:xfrm>
            <a:off x="7466435" y="6654502"/>
            <a:ext cx="11438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林口在台北</a:t>
            </a: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755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 animBg="1"/>
      <p:bldP spid="29" grpId="1" animBg="1"/>
      <p:bldP spid="34" grpId="0"/>
      <p:bldP spid="34" grpId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">
            <a:extLst>
              <a:ext uri="{FF2B5EF4-FFF2-40B4-BE49-F238E27FC236}">
                <a16:creationId xmlns:a16="http://schemas.microsoft.com/office/drawing/2014/main" id="{7B586D3A-068A-4F3E-BCA0-362581359C52}"/>
              </a:ext>
            </a:extLst>
          </p:cNvPr>
          <p:cNvGrpSpPr/>
          <p:nvPr/>
        </p:nvGrpSpPr>
        <p:grpSpPr>
          <a:xfrm>
            <a:off x="1891230" y="159473"/>
            <a:ext cx="15121680" cy="9968053"/>
            <a:chOff x="0" y="1"/>
            <a:chExt cx="18229267" cy="11965028"/>
          </a:xfrm>
        </p:grpSpPr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0139443B-2E39-4342-B233-B035EE03DE00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EE130140-BEFF-4586-9239-1A2BE1F891B5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04271956-73AD-464C-863A-3EEA1CE8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8229267" cy="1196502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30C16F-BCCF-41E9-9200-8EC25AB99E53}"/>
              </a:ext>
            </a:extLst>
          </p:cNvPr>
          <p:cNvSpPr txBox="1"/>
          <p:nvPr/>
        </p:nvSpPr>
        <p:spPr>
          <a:xfrm>
            <a:off x="7570796" y="1512384"/>
            <a:ext cx="3815224" cy="1080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地址重整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30D9F3D-185D-48B0-802E-B7BD546714A0}"/>
              </a:ext>
            </a:extLst>
          </p:cNvPr>
          <p:cNvGrpSpPr/>
          <p:nvPr/>
        </p:nvGrpSpPr>
        <p:grpSpPr>
          <a:xfrm>
            <a:off x="4823520" y="2824615"/>
            <a:ext cx="10066733" cy="6968763"/>
            <a:chOff x="2002270" y="1049564"/>
            <a:chExt cx="7188864" cy="4382664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8A53D7C-25BC-4E55-95C9-87764332B079}"/>
                </a:ext>
              </a:extLst>
            </p:cNvPr>
            <p:cNvSpPr txBox="1"/>
            <p:nvPr/>
          </p:nvSpPr>
          <p:spPr>
            <a:xfrm>
              <a:off x="2002270" y="1049564"/>
              <a:ext cx="71888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 </a:t>
              </a:r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把所有飯店名稱、地址到新的</a:t>
              </a:r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worksheet</a:t>
              </a:r>
              <a:endPara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4EEEE7B-3919-4802-A7BC-E696C138D77D}"/>
                </a:ext>
              </a:extLst>
            </p:cNvPr>
            <p:cNvSpPr txBox="1"/>
            <p:nvPr/>
          </p:nvSpPr>
          <p:spPr>
            <a:xfrm>
              <a:off x="2002270" y="1708194"/>
              <a:ext cx="71888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 excel-</a:t>
              </a:r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刪除重複值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CDF78C2-3FE0-4F41-872F-9573492065C7}"/>
                </a:ext>
              </a:extLst>
            </p:cNvPr>
            <p:cNvSpPr txBox="1"/>
            <p:nvPr/>
          </p:nvSpPr>
          <p:spPr>
            <a:xfrm>
              <a:off x="2002270" y="2366823"/>
              <a:ext cx="7188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 </a:t>
              </a:r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用篩選</a:t>
              </a:r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手動刪除不是屬於 台北市 的資料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CC37B2B-EC2B-4A6C-9F47-AA53288A54F5}"/>
                </a:ext>
              </a:extLst>
            </p:cNvPr>
            <p:cNvSpPr txBox="1"/>
            <p:nvPr/>
          </p:nvSpPr>
          <p:spPr>
            <a:xfrm>
              <a:off x="2002270" y="3684082"/>
              <a:ext cx="71888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 </a:t>
              </a:r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寫指令讓地址重新排序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BD23AF6-A16F-4127-95B4-0923978AFA87}"/>
                </a:ext>
              </a:extLst>
            </p:cNvPr>
            <p:cNvSpPr txBox="1"/>
            <p:nvPr/>
          </p:nvSpPr>
          <p:spPr>
            <a:xfrm>
              <a:off x="2002270" y="4342712"/>
              <a:ext cx="71888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6. </a:t>
              </a:r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存到新的</a:t>
              </a:r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worksheet </a:t>
              </a:r>
              <a:endPara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52DD668-02B2-4317-A251-8395FE66BB46}"/>
                </a:ext>
              </a:extLst>
            </p:cNvPr>
            <p:cNvSpPr txBox="1"/>
            <p:nvPr/>
          </p:nvSpPr>
          <p:spPr>
            <a:xfrm>
              <a:off x="2002270" y="3025452"/>
              <a:ext cx="71888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 </a:t>
              </a:r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篩選出要翻譯的地址，手動</a:t>
              </a:r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google</a:t>
              </a:r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翻譯</a:t>
              </a: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6E9E1AD-ECEC-47CA-8BF1-05BB110D39CB}"/>
                </a:ext>
              </a:extLst>
            </p:cNvPr>
            <p:cNvSpPr txBox="1"/>
            <p:nvPr/>
          </p:nvSpPr>
          <p:spPr>
            <a:xfrm>
              <a:off x="2002270" y="5001341"/>
              <a:ext cx="71888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7.  </a:t>
              </a:r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</a:t>
              </a:r>
              <a:r>
                <a:rPr lang="en-US" altLang="zh-TW" sz="36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Vlookup</a:t>
              </a:r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更新原始資料的地址，並刪除空值</a:t>
              </a: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3ACD151E-7F58-455D-B6C9-0D5530017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34" y="2555529"/>
            <a:ext cx="15121680" cy="732415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A4AA036D-1EA2-4708-AB10-9D1C4CFE2016}"/>
              </a:ext>
            </a:extLst>
          </p:cNvPr>
          <p:cNvSpPr/>
          <p:nvPr/>
        </p:nvSpPr>
        <p:spPr>
          <a:xfrm>
            <a:off x="3869074" y="6838349"/>
            <a:ext cx="7395519" cy="1061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D40441B-E833-42A9-A86C-D998B19B6301}"/>
              </a:ext>
            </a:extLst>
          </p:cNvPr>
          <p:cNvSpPr/>
          <p:nvPr/>
        </p:nvSpPr>
        <p:spPr>
          <a:xfrm>
            <a:off x="3397747" y="4744551"/>
            <a:ext cx="12520992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漢中街</a:t>
            </a:r>
            <a:r>
              <a:rPr lang="en-US" altLang="zh-TW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  <a:r>
              <a:rPr lang="en-US" altLang="zh-TW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樓</a:t>
            </a:r>
            <a:r>
              <a:rPr lang="en-US" altLang="zh-TW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西門町</a:t>
            </a:r>
            <a:r>
              <a:rPr lang="en-US" altLang="zh-TW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台北市</a:t>
            </a:r>
            <a:r>
              <a:rPr lang="en-US" altLang="zh-TW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en-US" altLang="zh-TW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1084</a:t>
            </a:r>
          </a:p>
        </p:txBody>
      </p:sp>
    </p:spTree>
    <p:extLst>
      <p:ext uri="{BB962C8B-B14F-4D97-AF65-F5344CB8AC3E}">
        <p14:creationId xmlns:p14="http://schemas.microsoft.com/office/powerpoint/2010/main" val="246813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6103BA0-FCF2-46D8-A7EE-55366AA9E9B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AC203D-5588-4718-9DC4-0F032613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58" y="356153"/>
            <a:ext cx="13858484" cy="957469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892FAE9-D3AF-44C9-8C11-CCA2E2BE0120}"/>
              </a:ext>
            </a:extLst>
          </p:cNvPr>
          <p:cNvSpPr/>
          <p:nvPr/>
        </p:nvSpPr>
        <p:spPr>
          <a:xfrm>
            <a:off x="2818564" y="2788418"/>
            <a:ext cx="4416251" cy="979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13C221-D0D0-469F-B838-116F6DD51B2E}"/>
              </a:ext>
            </a:extLst>
          </p:cNvPr>
          <p:cNvSpPr/>
          <p:nvPr/>
        </p:nvSpPr>
        <p:spPr>
          <a:xfrm>
            <a:off x="3228033" y="3647552"/>
            <a:ext cx="7488534" cy="2552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46DB5D-5A99-425B-8749-0F6EB8B7F66D}"/>
              </a:ext>
            </a:extLst>
          </p:cNvPr>
          <p:cNvSpPr/>
          <p:nvPr/>
        </p:nvSpPr>
        <p:spPr>
          <a:xfrm>
            <a:off x="3228033" y="6200398"/>
            <a:ext cx="7488534" cy="3730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6F9D406-94E3-4283-8BF2-E031079071DB}"/>
              </a:ext>
            </a:extLst>
          </p:cNvPr>
          <p:cNvSpPr/>
          <p:nvPr/>
        </p:nvSpPr>
        <p:spPr>
          <a:xfrm>
            <a:off x="5831632" y="1903140"/>
            <a:ext cx="100095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漢中街</a:t>
            </a:r>
            <a:r>
              <a:rPr lang="en-US" altLang="zh-TW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  <a:r>
              <a:rPr lang="en-US" altLang="zh-TW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樓</a:t>
            </a:r>
            <a:r>
              <a:rPr lang="en-US" altLang="zh-TW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西門町</a:t>
            </a:r>
            <a:r>
              <a:rPr lang="en-US" altLang="zh-TW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台北市</a:t>
            </a:r>
            <a:r>
              <a:rPr lang="en-US" altLang="zh-TW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en-US" altLang="zh-TW" sz="4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1084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A87F034-3D5B-4BD5-ADFE-9218795D6B27}"/>
              </a:ext>
            </a:extLst>
          </p:cNvPr>
          <p:cNvGrpSpPr/>
          <p:nvPr/>
        </p:nvGrpSpPr>
        <p:grpSpPr>
          <a:xfrm>
            <a:off x="2818563" y="2473841"/>
            <a:ext cx="3285810" cy="7142432"/>
            <a:chOff x="1879042" y="1649227"/>
            <a:chExt cx="2190540" cy="476162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752C79B-EC10-48DC-97D8-B61D202901D1}"/>
                </a:ext>
              </a:extLst>
            </p:cNvPr>
            <p:cNvSpPr/>
            <p:nvPr/>
          </p:nvSpPr>
          <p:spPr>
            <a:xfrm>
              <a:off x="2152022" y="5958673"/>
              <a:ext cx="1917560" cy="4521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4438590-80F6-4930-9CDF-80F301B0AFC9}"/>
                </a:ext>
              </a:extLst>
            </p:cNvPr>
            <p:cNvSpPr/>
            <p:nvPr/>
          </p:nvSpPr>
          <p:spPr>
            <a:xfrm>
              <a:off x="1879042" y="1649227"/>
              <a:ext cx="452176" cy="2800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19669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6" grpId="0" animBg="1"/>
      <p:bldP spid="6" grpId="1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4006735" y="-4006735"/>
            <a:ext cx="10274531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53030" y="276725"/>
            <a:ext cx="17447954" cy="9721080"/>
            <a:chOff x="170606" y="-51989"/>
            <a:chExt cx="18044392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70606" y="-51989"/>
              <a:ext cx="18044392" cy="11965028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3743400" y="1727662"/>
            <a:ext cx="3614937" cy="1080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en-US" altLang="zh-TW" sz="54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Data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2858DE-3AE4-4409-9E4B-B52DC2782547}"/>
              </a:ext>
            </a:extLst>
          </p:cNvPr>
          <p:cNvSpPr txBox="1"/>
          <p:nvPr/>
        </p:nvSpPr>
        <p:spPr>
          <a:xfrm>
            <a:off x="10929665" y="1689167"/>
            <a:ext cx="4729761" cy="117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en-US" altLang="zh-TW" sz="54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Clean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26052B5-A960-4D49-BE48-F58A27915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976751"/>
              </p:ext>
            </p:extLst>
          </p:nvPr>
        </p:nvGraphicFramePr>
        <p:xfrm>
          <a:off x="1256429" y="3463387"/>
          <a:ext cx="9673236" cy="5702895"/>
        </p:xfrm>
        <a:graphic>
          <a:graphicData uri="http://schemas.openxmlformats.org/drawingml/2006/table">
            <a:tbl>
              <a:tblPr/>
              <a:tblGrid>
                <a:gridCol w="9673236">
                  <a:extLst>
                    <a:ext uri="{9D8B030D-6E8A-4147-A177-3AD203B41FA5}">
                      <a16:colId xmlns:a16="http://schemas.microsoft.com/office/drawing/2014/main" val="3944470610"/>
                    </a:ext>
                  </a:extLst>
                </a:gridCol>
              </a:tblGrid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新生北路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段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106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樓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中山區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台灣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1044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719651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許昌街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台北車站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台灣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1004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786272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大安路一段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185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大安區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台灣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1069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420828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武昌街二段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72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西門町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台灣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10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343307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康定路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巷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36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弄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、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西門町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台灣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10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151781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延平南路九號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西門町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台灣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1004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6177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延平北路二段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255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樓（無電梯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大同區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台灣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1034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156110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忠孝東路四段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209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樓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大安區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台灣</a:t>
                      </a:r>
                      <a:r>
                        <a:rPr lang="en-US" altLang="zh-TW" sz="2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1069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590265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忠孝東路四段</a:t>
                      </a:r>
                      <a:r>
                        <a:rPr lang="en-US" altLang="zh-TW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197</a:t>
                      </a:r>
                      <a:r>
                        <a:rPr lang="zh-TW" alt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  <a:r>
                        <a:rPr lang="zh-TW" alt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樓</a:t>
                      </a:r>
                      <a:r>
                        <a:rPr lang="en-US" altLang="zh-TW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大安區</a:t>
                      </a:r>
                      <a:r>
                        <a:rPr lang="en-US" altLang="zh-TW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</a:t>
                      </a:r>
                      <a:r>
                        <a:rPr lang="en-US" altLang="zh-TW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</a:t>
                      </a:r>
                      <a:r>
                        <a:rPr lang="zh-TW" alt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台灣</a:t>
                      </a:r>
                      <a:r>
                        <a:rPr lang="en-US" altLang="zh-TW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, 1069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770474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1984DA8-D72F-4435-9EDC-0007B0CD4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938936"/>
              </p:ext>
            </p:extLst>
          </p:nvPr>
        </p:nvGraphicFramePr>
        <p:xfrm>
          <a:off x="10474212" y="3463386"/>
          <a:ext cx="7190724" cy="5702895"/>
        </p:xfrm>
        <a:graphic>
          <a:graphicData uri="http://schemas.openxmlformats.org/drawingml/2006/table">
            <a:tbl>
              <a:tblPr/>
              <a:tblGrid>
                <a:gridCol w="7190724">
                  <a:extLst>
                    <a:ext uri="{9D8B030D-6E8A-4147-A177-3AD203B41FA5}">
                      <a16:colId xmlns:a16="http://schemas.microsoft.com/office/drawing/2014/main" val="543844285"/>
                    </a:ext>
                  </a:extLst>
                </a:gridCol>
              </a:tblGrid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台北市中山區新生北路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段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106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樓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841470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台北市中正區許昌街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42423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台北市大安區大安路一段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185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32577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台北市萬華區武昌街二段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72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49172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台北市萬華區康定路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巷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36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弄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、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796280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台北市萬華區延平南路九號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311266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台北市大同區延平北路二段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255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樓（無電梯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7417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台北市大安區忠孝東路四段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209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樓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287619"/>
                  </a:ext>
                </a:extLst>
              </a:tr>
              <a:tr h="46083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台北市大安區忠孝東路四段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197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號</a:t>
                      </a:r>
                      <a:r>
                        <a:rPr lang="en-US" altLang="zh-TW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  <a:r>
                        <a:rPr lang="zh-TW" altLang="en-US" sz="27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樓</a:t>
                      </a:r>
                    </a:p>
                  </a:txBody>
                  <a:tcPr marL="16435" marR="16435" marT="16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263882"/>
                  </a:ext>
                </a:extLst>
              </a:tr>
            </a:tbl>
          </a:graphicData>
        </a:graphic>
      </p:graphicFrame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A438AA6-0A3F-4289-B576-F82709E7D220}"/>
              </a:ext>
            </a:extLst>
          </p:cNvPr>
          <p:cNvCxnSpPr/>
          <p:nvPr/>
        </p:nvCxnSpPr>
        <p:spPr>
          <a:xfrm>
            <a:off x="10296128" y="3138906"/>
            <a:ext cx="0" cy="630410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56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0A1CD71-A453-412C-A611-65A056D5D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18288000" cy="1027176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970948" y="1542493"/>
            <a:ext cx="14280979" cy="6179769"/>
            <a:chOff x="0" y="0"/>
            <a:chExt cx="19041306" cy="8239692"/>
          </a:xfrm>
        </p:grpSpPr>
        <p:grpSp>
          <p:nvGrpSpPr>
            <p:cNvPr id="3" name="Group 3"/>
            <p:cNvGrpSpPr/>
            <p:nvPr/>
          </p:nvGrpSpPr>
          <p:grpSpPr>
            <a:xfrm>
              <a:off x="148027" y="2347862"/>
              <a:ext cx="18760682" cy="5652794"/>
              <a:chOff x="0" y="0"/>
              <a:chExt cx="1844847" cy="55587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44847" cy="555872"/>
              </a:xfrm>
              <a:custGeom>
                <a:avLst/>
                <a:gdLst/>
                <a:ahLst/>
                <a:cxnLst/>
                <a:rect l="l" t="t" r="r" b="b"/>
                <a:pathLst>
                  <a:path w="1844847" h="555872">
                    <a:moveTo>
                      <a:pt x="0" y="0"/>
                    </a:moveTo>
                    <a:lnTo>
                      <a:pt x="1844847" y="0"/>
                    </a:lnTo>
                    <a:lnTo>
                      <a:pt x="1844847" y="555872"/>
                    </a:lnTo>
                    <a:lnTo>
                      <a:pt x="0" y="555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041306" cy="8239692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900993">
            <a:off x="15422980" y="3739552"/>
            <a:ext cx="1496488" cy="25690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68564" y="4632377"/>
            <a:ext cx="9972335" cy="11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zh-TW" altLang="en-US" sz="78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靈感來源</a:t>
            </a:r>
            <a:endParaRPr lang="en-US" sz="7800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61262" y="5627905"/>
            <a:ext cx="1819372" cy="14257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34CEE43-1A0E-4863-815A-C79B70571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76012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4E13189-9AB2-48CD-9CB6-F5442EB36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704" y="927058"/>
            <a:ext cx="15388592" cy="908731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0853B2C-EF5C-4EAF-A40D-4F65E6DE4CE9}"/>
              </a:ext>
            </a:extLst>
          </p:cNvPr>
          <p:cNvSpPr/>
          <p:nvPr/>
        </p:nvSpPr>
        <p:spPr>
          <a:xfrm>
            <a:off x="2231232" y="3020736"/>
            <a:ext cx="2538381" cy="7918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06914ED-94DA-4422-956F-F6459F436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04" y="3919364"/>
            <a:ext cx="10220935" cy="5751329"/>
          </a:xfrm>
          <a:prstGeom prst="rect">
            <a:avLst/>
          </a:prstGeom>
        </p:spPr>
      </p:pic>
      <p:pic>
        <p:nvPicPr>
          <p:cNvPr id="11" name="Picture 38">
            <a:extLst>
              <a:ext uri="{FF2B5EF4-FFF2-40B4-BE49-F238E27FC236}">
                <a16:creationId xmlns:a16="http://schemas.microsoft.com/office/drawing/2014/main" id="{6F64D9C0-29B7-47C8-A1DE-6D23E523CA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470069">
            <a:off x="-1352931" y="151275"/>
            <a:ext cx="4109150" cy="1551566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1CD73E2-8623-440F-82A8-814EC955C022}"/>
              </a:ext>
            </a:extLst>
          </p:cNvPr>
          <p:cNvCxnSpPr>
            <a:cxnSpLocks/>
          </p:cNvCxnSpPr>
          <p:nvPr/>
        </p:nvCxnSpPr>
        <p:spPr>
          <a:xfrm>
            <a:off x="2951312" y="3812545"/>
            <a:ext cx="3384376" cy="35632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0245" y="1560227"/>
            <a:ext cx="14280979" cy="6179769"/>
            <a:chOff x="0" y="0"/>
            <a:chExt cx="19041306" cy="8239692"/>
          </a:xfrm>
        </p:grpSpPr>
        <p:grpSp>
          <p:nvGrpSpPr>
            <p:cNvPr id="3" name="Group 3"/>
            <p:cNvGrpSpPr/>
            <p:nvPr/>
          </p:nvGrpSpPr>
          <p:grpSpPr>
            <a:xfrm>
              <a:off x="148027" y="2347862"/>
              <a:ext cx="18760682" cy="5652794"/>
              <a:chOff x="0" y="0"/>
              <a:chExt cx="1844847" cy="55587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44847" cy="555872"/>
              </a:xfrm>
              <a:custGeom>
                <a:avLst/>
                <a:gdLst/>
                <a:ahLst/>
                <a:cxnLst/>
                <a:rect l="l" t="t" r="r" b="b"/>
                <a:pathLst>
                  <a:path w="1844847" h="555872">
                    <a:moveTo>
                      <a:pt x="0" y="0"/>
                    </a:moveTo>
                    <a:lnTo>
                      <a:pt x="1844847" y="0"/>
                    </a:lnTo>
                    <a:lnTo>
                      <a:pt x="1844847" y="555872"/>
                    </a:lnTo>
                    <a:lnTo>
                      <a:pt x="0" y="555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041306" cy="8239692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00993">
            <a:off x="15422980" y="3739552"/>
            <a:ext cx="1496488" cy="25690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77226" y="4351412"/>
            <a:ext cx="11107015" cy="2451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5400" b="1" dirty="0">
                <a:solidFill>
                  <a:srgbClr val="E5645E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網頁設計</a:t>
            </a:r>
            <a:r>
              <a:rPr lang="en-US" altLang="zh-TW" sz="5400" b="1" dirty="0">
                <a:solidFill>
                  <a:srgbClr val="E5645E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“</a:t>
            </a:r>
            <a:r>
              <a:rPr lang="zh-TW" altLang="en-US" sz="5400" b="1" dirty="0">
                <a:solidFill>
                  <a:srgbClr val="E5645E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太優良</a:t>
            </a:r>
            <a:r>
              <a:rPr lang="en-US" altLang="zh-TW" sz="5400" b="1" dirty="0">
                <a:solidFill>
                  <a:srgbClr val="E5645E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”or“</a:t>
            </a:r>
            <a:r>
              <a:rPr lang="zh-TW" altLang="en-US" sz="5400" b="1" dirty="0">
                <a:solidFill>
                  <a:srgbClr val="E5645E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待加強</a:t>
            </a:r>
            <a:r>
              <a:rPr lang="en-US" altLang="zh-TW" sz="5400" b="1" dirty="0">
                <a:solidFill>
                  <a:srgbClr val="E5645E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" ?</a:t>
            </a:r>
          </a:p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endParaRPr lang="en-US" sz="7800" dirty="0">
              <a:solidFill>
                <a:srgbClr val="E5645E"/>
              </a:solidFill>
              <a:latin typeface="Garet ExtraBold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25227D0-3A0D-4E6A-9425-8873F6881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936" y="5722220"/>
            <a:ext cx="2088232" cy="3677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E6BB7B-E581-4374-B57D-17A899E1C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916" y="5844429"/>
            <a:ext cx="1617127" cy="343258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245E589-EEBA-4EBD-AF9F-82728A6F6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35409" y="5784899"/>
            <a:ext cx="1422567" cy="152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85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006735" y="-4006735"/>
            <a:ext cx="10274531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97261" y="1399084"/>
            <a:ext cx="10940431" cy="6719134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29267" cy="11965028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5326179" y="4386802"/>
            <a:ext cx="8878626" cy="1200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  <a:spcBef>
                <a:spcPct val="0"/>
              </a:spcBef>
            </a:pPr>
            <a:r>
              <a:rPr lang="en-US" sz="7800" dirty="0">
                <a:solidFill>
                  <a:srgbClr val="E5645E"/>
                </a:solidFill>
                <a:latin typeface="Garet ExtraBold"/>
              </a:rPr>
              <a:t>Tableau</a:t>
            </a:r>
            <a:r>
              <a:rPr lang="zh-TW" altLang="en-US" sz="78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  <a:endParaRPr lang="en-US" sz="7800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125772" y="5900198"/>
            <a:ext cx="5007704" cy="31320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6994640"/>
            <a:ext cx="3004575" cy="203764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129248" flipH="1">
            <a:off x="15300608" y="2307984"/>
            <a:ext cx="1442095" cy="26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70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圖片 58">
            <a:extLst>
              <a:ext uri="{FF2B5EF4-FFF2-40B4-BE49-F238E27FC236}">
                <a16:creationId xmlns:a16="http://schemas.microsoft.com/office/drawing/2014/main" id="{E458C8BB-F648-4FD3-96B8-8FE7901B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581" y="2915816"/>
            <a:ext cx="3579599" cy="4989411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143297" y="908451"/>
            <a:ext cx="4873291" cy="1133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360"/>
              </a:lnSpc>
              <a:spcBef>
                <a:spcPct val="0"/>
              </a:spcBef>
            </a:pPr>
            <a:r>
              <a:rPr lang="zh-TW" altLang="en-US" sz="78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en-US" sz="7800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85280" y="8362378"/>
            <a:ext cx="4888894" cy="891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4400" u="none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變六都或全台灣</a:t>
            </a:r>
            <a:endParaRPr lang="en-US" sz="4400" u="none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D62D55F5-6FD7-4E83-A684-B2FEDCEBA13A}"/>
              </a:ext>
            </a:extLst>
          </p:cNvPr>
          <p:cNvSpPr txBox="1"/>
          <p:nvPr/>
        </p:nvSpPr>
        <p:spPr>
          <a:xfrm>
            <a:off x="6699553" y="8362378"/>
            <a:ext cx="4888894" cy="891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4400" u="none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擴充日期</a:t>
            </a:r>
            <a:endParaRPr lang="en-US" sz="4400" u="none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A6273EDE-05D9-49C2-91E9-70736EB0CE11}"/>
              </a:ext>
            </a:extLst>
          </p:cNvPr>
          <p:cNvSpPr txBox="1"/>
          <p:nvPr/>
        </p:nvSpPr>
        <p:spPr>
          <a:xfrm>
            <a:off x="12186934" y="8362378"/>
            <a:ext cx="4888894" cy="891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4400" u="none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增加資料來源</a:t>
            </a:r>
            <a:endParaRPr lang="en-US" sz="4400" u="none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3DA988FD-33B8-42F1-A8FA-F691B4E54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899" y="4186451"/>
            <a:ext cx="2950340" cy="2950340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F798191-CFDB-4C3B-A379-5FE8474F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171" y="2887216"/>
            <a:ext cx="3579599" cy="498941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D976E366-6D8C-4C31-8C9E-E37BAAC8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1" y="2915816"/>
            <a:ext cx="3579599" cy="4989411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AE7D4CEB-0C8A-4985-8C7B-24F9D3324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296" y="4135388"/>
            <a:ext cx="2275329" cy="305246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990C9711-D7D9-482B-B401-7AF827AE7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904" y="4495428"/>
            <a:ext cx="2118544" cy="212479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圖片 58">
            <a:extLst>
              <a:ext uri="{FF2B5EF4-FFF2-40B4-BE49-F238E27FC236}">
                <a16:creationId xmlns:a16="http://schemas.microsoft.com/office/drawing/2014/main" id="{E458C8BB-F648-4FD3-96B8-8FE7901B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581" y="2915816"/>
            <a:ext cx="3579599" cy="4989411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128761" y="986679"/>
            <a:ext cx="4873291" cy="1133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360"/>
              </a:lnSpc>
              <a:spcBef>
                <a:spcPct val="0"/>
              </a:spcBef>
            </a:pPr>
            <a:r>
              <a:rPr lang="zh-TW" altLang="en-US" sz="78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en-US" sz="7800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85280" y="8362378"/>
            <a:ext cx="4888894" cy="891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4400" u="none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房型選擇多樣</a:t>
            </a:r>
            <a:endParaRPr lang="en-US" sz="4400" u="none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D62D55F5-6FD7-4E83-A684-B2FEDCEBA13A}"/>
              </a:ext>
            </a:extLst>
          </p:cNvPr>
          <p:cNvSpPr txBox="1"/>
          <p:nvPr/>
        </p:nvSpPr>
        <p:spPr>
          <a:xfrm>
            <a:off x="7072659" y="8443426"/>
            <a:ext cx="5114275" cy="810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zh-TW" altLang="en-US" sz="4000" u="none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en-US" altLang="zh-TW" sz="4000" u="none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4000" u="none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定位圖片</a:t>
            </a:r>
            <a:endParaRPr lang="en-US" sz="4000" u="none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A6273EDE-05D9-49C2-91E9-70736EB0CE11}"/>
              </a:ext>
            </a:extLst>
          </p:cNvPr>
          <p:cNvSpPr txBox="1"/>
          <p:nvPr/>
        </p:nvSpPr>
        <p:spPr>
          <a:xfrm>
            <a:off x="12186934" y="8362378"/>
            <a:ext cx="4888894" cy="891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altLang="zh-TW" sz="4400" u="none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44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atabase</a:t>
            </a:r>
            <a:endParaRPr lang="en-US" altLang="zh-TW" sz="4400" u="none" dirty="0">
              <a:solidFill>
                <a:srgbClr val="E5645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CF798191-CFDB-4C3B-A379-5FE8474F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758" y="2906613"/>
            <a:ext cx="3579599" cy="498941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D976E366-6D8C-4C31-8C9E-E37BAAC8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1" y="2915816"/>
            <a:ext cx="3579599" cy="498941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5B393F8-635C-461A-99DC-0D98FF784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04" y="4423420"/>
            <a:ext cx="2262466" cy="19442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48C9935-6B42-4BBD-81F6-2F2752AFC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96" y="4398268"/>
            <a:ext cx="2119690" cy="21363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FA0FC1A-4332-484A-AF45-4D02B3DA8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0479" y="5143500"/>
            <a:ext cx="2938760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74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151AD08A-E5C2-4D91-B0F5-4DC0DE84838E}"/>
              </a:ext>
            </a:extLst>
          </p:cNvPr>
          <p:cNvSpPr/>
          <p:nvPr/>
        </p:nvSpPr>
        <p:spPr>
          <a:xfrm>
            <a:off x="3671391" y="4696861"/>
            <a:ext cx="10443748" cy="4208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596181" y="2449994"/>
            <a:ext cx="2018812" cy="16554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0896" y="6471718"/>
            <a:ext cx="1775533" cy="1204134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7D6E468-7762-4804-BAB3-DC211ED86CD2}"/>
              </a:ext>
            </a:extLst>
          </p:cNvPr>
          <p:cNvSpPr/>
          <p:nvPr/>
        </p:nvSpPr>
        <p:spPr>
          <a:xfrm>
            <a:off x="4392766" y="5850903"/>
            <a:ext cx="9001000" cy="25202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Something…..</a:t>
            </a:r>
            <a:endParaRPr lang="zh-TW" altLang="en-US" sz="48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085B91C-D070-4875-94FD-A89D63F2BC28}"/>
              </a:ext>
            </a:extLst>
          </p:cNvPr>
          <p:cNvSpPr/>
          <p:nvPr/>
        </p:nvSpPr>
        <p:spPr>
          <a:xfrm>
            <a:off x="7627600" y="3175957"/>
            <a:ext cx="2531331" cy="25202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518084B-8509-470D-8FF4-884D5FAF5F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348" t="33393" r="8652" b="461"/>
          <a:stretch/>
        </p:blipFill>
        <p:spPr>
          <a:xfrm>
            <a:off x="7705133" y="3247281"/>
            <a:ext cx="2376264" cy="2227640"/>
          </a:xfrm>
          <a:prstGeom prst="ellipse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38AF6F6-9647-44FE-863C-53E9B01EB93B}"/>
              </a:ext>
            </a:extLst>
          </p:cNvPr>
          <p:cNvSpPr/>
          <p:nvPr/>
        </p:nvSpPr>
        <p:spPr>
          <a:xfrm>
            <a:off x="6589009" y="2477009"/>
            <a:ext cx="4608512" cy="120417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altLang="zh-TW" sz="6600" dirty="0">
                <a:solidFill>
                  <a:srgbClr val="E5645E"/>
                </a:solidFill>
                <a:latin typeface="Garet ExtraBold"/>
              </a:rPr>
              <a:t>Q&amp;A Session</a:t>
            </a:r>
          </a:p>
        </p:txBody>
      </p:sp>
    </p:spTree>
    <p:extLst>
      <p:ext uri="{BB962C8B-B14F-4D97-AF65-F5344CB8AC3E}">
        <p14:creationId xmlns:p14="http://schemas.microsoft.com/office/powerpoint/2010/main" val="487701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07896" y="3847356"/>
            <a:ext cx="6028695" cy="45489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DBF4EE-DE08-4231-B092-68F9E0014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99284" y="2047156"/>
            <a:ext cx="11017224" cy="72313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760D8F-6F70-47FD-99A7-0F82BBFDE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6270" y="6360441"/>
            <a:ext cx="7815749" cy="20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71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B4E923F-A57D-4411-AB84-122CFE81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914" y="-8796"/>
            <a:ext cx="18634914" cy="1027176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DEAD40B-97E8-4CF9-9B66-8BF30F51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678" y="1971069"/>
            <a:ext cx="5808193" cy="7029746"/>
          </a:xfrm>
          <a:prstGeom prst="rect">
            <a:avLst/>
          </a:prstGeom>
        </p:spPr>
      </p:pic>
      <p:pic>
        <p:nvPicPr>
          <p:cNvPr id="7" name="圖片 6">
            <a:hlinkClick r:id="rId4"/>
            <a:extLst>
              <a:ext uri="{FF2B5EF4-FFF2-40B4-BE49-F238E27FC236}">
                <a16:creationId xmlns:a16="http://schemas.microsoft.com/office/drawing/2014/main" id="{39A6583A-F3F9-4E36-B2B0-2CE6903BB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44" y="3991372"/>
            <a:ext cx="4945438" cy="2781809"/>
          </a:xfrm>
          <a:prstGeom prst="rect">
            <a:avLst/>
          </a:prstGeom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AD4E55C2-CD5C-44C4-9FF6-54CC707CD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894324" flipH="1">
            <a:off x="1030997" y="7385312"/>
            <a:ext cx="1442095" cy="266158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7201916-FF3E-460D-93AA-54368A1B7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071" y="1971069"/>
            <a:ext cx="5808193" cy="7029746"/>
          </a:xfrm>
          <a:prstGeom prst="rect">
            <a:avLst/>
          </a:prstGeom>
        </p:spPr>
      </p:pic>
      <p:pic>
        <p:nvPicPr>
          <p:cNvPr id="5" name="圖片 4">
            <a:hlinkClick r:id="rId8"/>
            <a:extLst>
              <a:ext uri="{FF2B5EF4-FFF2-40B4-BE49-F238E27FC236}">
                <a16:creationId xmlns:a16="http://schemas.microsoft.com/office/drawing/2014/main" id="{A1D0A5F8-BF0F-404D-9EE8-7E2D8A903F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21" y="4351412"/>
            <a:ext cx="4288891" cy="257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006734" y="-3980489"/>
            <a:ext cx="10274531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87216" y="650379"/>
            <a:ext cx="13671950" cy="8973771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29267" cy="11965028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07813" y="7246179"/>
            <a:ext cx="1838542" cy="150760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3345018" y="2481344"/>
            <a:ext cx="11597964" cy="1881841"/>
            <a:chOff x="0" y="0"/>
            <a:chExt cx="15463952" cy="250912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916735"/>
              <a:ext cx="15463952" cy="592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dirty="0">
                  <a:solidFill>
                    <a:srgbClr val="E5645E"/>
                  </a:solidFill>
                  <a:latin typeface="Arimo"/>
                </a:rPr>
                <a:t>.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5463952" cy="1511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78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目標客群</a:t>
              </a:r>
              <a:endParaRPr lang="en-US" sz="7800" dirty="0">
                <a:solidFill>
                  <a:srgbClr val="E564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2C2A3A-C87E-4A37-B704-8E387EB7B72F}"/>
              </a:ext>
            </a:extLst>
          </p:cNvPr>
          <p:cNvSpPr txBox="1"/>
          <p:nvPr/>
        </p:nvSpPr>
        <p:spPr>
          <a:xfrm>
            <a:off x="866521" y="3902531"/>
            <a:ext cx="10609877" cy="1062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zh-TW" altLang="en-US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</a:t>
            </a:r>
            <a:r>
              <a:rPr lang="en-US" altLang="zh-TW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台北市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DAFA3D37-9002-4D85-BFE6-DBD221978D1B}"/>
              </a:ext>
            </a:extLst>
          </p:cNvPr>
          <p:cNvSpPr txBox="1"/>
          <p:nvPr/>
        </p:nvSpPr>
        <p:spPr>
          <a:xfrm>
            <a:off x="1108768" y="6304742"/>
            <a:ext cx="10609877" cy="1062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zh-TW" altLang="en-US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類型</a:t>
            </a:r>
            <a:r>
              <a:rPr lang="en-US" altLang="zh-TW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飯店住宿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6DB40FEF-793E-411A-9E5D-3D8A0037941E}"/>
              </a:ext>
            </a:extLst>
          </p:cNvPr>
          <p:cNvSpPr txBox="1"/>
          <p:nvPr/>
        </p:nvSpPr>
        <p:spPr>
          <a:xfrm>
            <a:off x="3250635" y="5056390"/>
            <a:ext cx="10609877" cy="1045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zh-TW" altLang="en-US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</a:t>
            </a:r>
            <a:r>
              <a:rPr lang="en-US" altLang="zh-TW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44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2022-05-01 ~2022-05-10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28AA7F10-5EDE-4DEE-816E-112C78145568}"/>
              </a:ext>
            </a:extLst>
          </p:cNvPr>
          <p:cNvSpPr txBox="1"/>
          <p:nvPr/>
        </p:nvSpPr>
        <p:spPr>
          <a:xfrm>
            <a:off x="1108767" y="7390121"/>
            <a:ext cx="10609877" cy="1045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zh-TW" altLang="en-US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  <a:r>
              <a:rPr lang="en-US" altLang="zh-TW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商務旅客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8977040-DA82-4786-8E88-B63E5C837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23" y="4149665"/>
            <a:ext cx="685816" cy="6483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C038C9C-0E1D-404A-B01A-BB086BFB73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2611" y="6123149"/>
            <a:ext cx="953840" cy="124556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B017CBC-46D6-4CFA-9F22-1EAA8354F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2611" y="7449481"/>
            <a:ext cx="1184886" cy="112208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CA87012-411F-4AC4-B02B-905057FE5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2611" y="5139759"/>
            <a:ext cx="1048821" cy="9050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006734" y="-4027943"/>
            <a:ext cx="10274531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08025" y="534988"/>
            <a:ext cx="13671950" cy="8973771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29267" cy="119650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383186" y="2635678"/>
            <a:ext cx="8937537" cy="5472116"/>
            <a:chOff x="-78547" y="0"/>
            <a:chExt cx="11916715" cy="7296153"/>
          </a:xfrm>
        </p:grpSpPr>
        <p:sp>
          <p:nvSpPr>
            <p:cNvPr id="8" name="TextBox 8"/>
            <p:cNvSpPr txBox="1"/>
            <p:nvPr/>
          </p:nvSpPr>
          <p:spPr>
            <a:xfrm>
              <a:off x="-78547" y="1824570"/>
              <a:ext cx="11838167" cy="5471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推薦評分最高的前三間飯店</a:t>
              </a:r>
              <a:endParaRPr lang="en-US" altLang="zh-TW" sz="4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方法</a:t>
              </a:r>
              <a:r>
                <a:rPr lang="en-US" altLang="zh-TW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TW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</a:t>
              </a: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份問券統計</a:t>
              </a:r>
            </a:p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設計出加權的比重</a:t>
              </a:r>
            </a:p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endParaRPr lang="zh-TW" altLang="en-US" sz="2700" dirty="0">
                <a:solidFill>
                  <a:srgbClr val="E5645E"/>
                </a:solidFill>
                <a:latin typeface="Quicksan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1838168" cy="1511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78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達成目標</a:t>
              </a:r>
              <a:r>
                <a:rPr lang="en-US" altLang="zh-TW" sz="78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6994640"/>
            <a:ext cx="3004575" cy="203764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129248" flipH="1">
            <a:off x="15300608" y="2307984"/>
            <a:ext cx="1442095" cy="266158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DC8CB1A-1100-473A-8A67-43B4743666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3160" y="3088322"/>
            <a:ext cx="2431109" cy="18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4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006735" y="-4006735"/>
            <a:ext cx="10274531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29267" cy="11965028"/>
            </a:xfrm>
            <a:prstGeom prst="rect">
              <a:avLst/>
            </a:prstGeom>
          </p:spPr>
        </p:pic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478138" y="6925041"/>
            <a:ext cx="2522789" cy="207786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18160" y="2549631"/>
            <a:ext cx="16017269" cy="5786872"/>
            <a:chOff x="-3146889" y="453639"/>
            <a:chExt cx="21356361" cy="7715831"/>
          </a:xfrm>
        </p:grpSpPr>
        <p:sp>
          <p:nvSpPr>
            <p:cNvPr id="21" name="TextBox 21"/>
            <p:cNvSpPr txBox="1"/>
            <p:nvPr/>
          </p:nvSpPr>
          <p:spPr>
            <a:xfrm>
              <a:off x="-19795" y="2164747"/>
              <a:ext cx="18229267" cy="60047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方法</a:t>
              </a:r>
              <a:r>
                <a:rPr lang="en-US" altLang="zh-TW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依據訂房網顧客回饋的評價五個項目</a:t>
              </a:r>
              <a:endParaRPr lang="en-US" altLang="zh-TW" sz="4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住宿地點</a:t>
              </a:r>
              <a:r>
                <a:rPr lang="en-US" altLang="zh-TW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清潔程度</a:t>
              </a:r>
              <a:r>
                <a:rPr lang="en-US" altLang="zh-TW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舒適程度</a:t>
              </a:r>
              <a:r>
                <a:rPr lang="en-US" altLang="zh-TW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設施與設備</a:t>
              </a:r>
              <a:r>
                <a:rPr lang="en-US" altLang="zh-TW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員工素質與服務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4000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決定加權比重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3146889" y="453639"/>
              <a:ext cx="18229267" cy="15116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78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問卷統計</a:t>
              </a:r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6AF7CDDF-CE6D-4625-AD85-576D98D94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8216" y="2522135"/>
            <a:ext cx="1008112" cy="94090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12395E3-F4C9-4D26-A852-0530C61245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0908" y="7495342"/>
            <a:ext cx="1383035" cy="8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5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CAF65FA2-FEC8-493D-924D-55EE4826A359}"/>
              </a:ext>
            </a:extLst>
          </p:cNvPr>
          <p:cNvGrpSpPr/>
          <p:nvPr/>
        </p:nvGrpSpPr>
        <p:grpSpPr>
          <a:xfrm>
            <a:off x="3095328" y="2119164"/>
            <a:ext cx="11226697" cy="7370963"/>
            <a:chOff x="3095328" y="2119164"/>
            <a:chExt cx="11226697" cy="7370963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E2FDDA1-31E3-4818-ABF9-1F3C2919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5328" y="2119164"/>
              <a:ext cx="11226697" cy="7370963"/>
            </a:xfrm>
            <a:prstGeom prst="rect">
              <a:avLst/>
            </a:prstGeom>
          </p:spPr>
        </p:pic>
        <p:pic>
          <p:nvPicPr>
            <p:cNvPr id="19" name="Picture 2" descr="表單回應圖表。題目：第一個重要的因素:。回應數：100 則回應。">
              <a:extLst>
                <a:ext uri="{FF2B5EF4-FFF2-40B4-BE49-F238E27FC236}">
                  <a16:creationId xmlns:a16="http://schemas.microsoft.com/office/drawing/2014/main" id="{C83B44B5-92CD-4BB0-9520-ABA8B32DCA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" r="19903"/>
            <a:stretch/>
          </p:blipFill>
          <p:spPr bwMode="auto">
            <a:xfrm>
              <a:off x="3663712" y="3559324"/>
              <a:ext cx="10089928" cy="560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17788484-4556-48F4-9C80-171B95C456C6}"/>
              </a:ext>
            </a:extLst>
          </p:cNvPr>
          <p:cNvSpPr/>
          <p:nvPr/>
        </p:nvSpPr>
        <p:spPr>
          <a:xfrm>
            <a:off x="3455368" y="4279404"/>
            <a:ext cx="1584176" cy="720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AF14F2D-11F6-479D-9480-3D873D173B07}"/>
              </a:ext>
            </a:extLst>
          </p:cNvPr>
          <p:cNvSpPr/>
          <p:nvPr/>
        </p:nvSpPr>
        <p:spPr>
          <a:xfrm>
            <a:off x="6911752" y="7447756"/>
            <a:ext cx="1944216" cy="1440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2D5AEC2-E2A1-4D14-A63E-FDF52CE17E8E}"/>
              </a:ext>
            </a:extLst>
          </p:cNvPr>
          <p:cNvGrpSpPr/>
          <p:nvPr/>
        </p:nvGrpSpPr>
        <p:grpSpPr>
          <a:xfrm>
            <a:off x="10545182" y="3838952"/>
            <a:ext cx="6456498" cy="5182804"/>
            <a:chOff x="10545182" y="3838952"/>
            <a:chExt cx="6456498" cy="518280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91E7BC6-28A7-4A60-8CB0-1E2F4A208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45182" y="3838952"/>
              <a:ext cx="6456498" cy="5182804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D65214F-9BF8-4FE1-BDE8-C270EF1D363B}"/>
                </a:ext>
              </a:extLst>
            </p:cNvPr>
            <p:cNvSpPr txBox="1"/>
            <p:nvPr/>
          </p:nvSpPr>
          <p:spPr>
            <a:xfrm>
              <a:off x="11563862" y="5143500"/>
              <a:ext cx="4379555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住宿地點 </a:t>
              </a:r>
              <a:r>
                <a:rPr lang="en-US" altLang="zh-TW" sz="4000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</a:p>
            <a:p>
              <a:r>
                <a:rPr lang="zh-TW" altLang="en-US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清潔程度 </a:t>
              </a:r>
              <a:r>
                <a:rPr lang="en-US" altLang="zh-TW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</a:p>
            <a:p>
              <a:r>
                <a:rPr lang="zh-TW" altLang="en-US" sz="4000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設施與設備 </a:t>
              </a:r>
              <a:r>
                <a:rPr lang="en-US" altLang="zh-TW" sz="4000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</a:p>
            <a:p>
              <a:r>
                <a:rPr lang="zh-TW" altLang="en-US" sz="4000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舒適程度 </a:t>
              </a:r>
              <a:r>
                <a:rPr lang="en-US" altLang="zh-TW" sz="4000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</a:p>
            <a:p>
              <a:r>
                <a:rPr lang="zh-TW" altLang="en-US" sz="4000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員工素質與服務 </a:t>
              </a:r>
              <a:r>
                <a:rPr lang="en-US" altLang="zh-TW" sz="4000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045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006735" y="-4006735"/>
            <a:ext cx="10274531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229267" cy="11965028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3345018" y="2481344"/>
            <a:ext cx="11996347" cy="6645681"/>
            <a:chOff x="0" y="0"/>
            <a:chExt cx="15995128" cy="8860907"/>
          </a:xfrm>
        </p:grpSpPr>
        <p:sp>
          <p:nvSpPr>
            <p:cNvPr id="16" name="TextBox 16"/>
            <p:cNvSpPr txBox="1"/>
            <p:nvPr/>
          </p:nvSpPr>
          <p:spPr>
            <a:xfrm>
              <a:off x="531176" y="1625336"/>
              <a:ext cx="15463952" cy="7235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3938" marR="0" lvl="1" indent="-346969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zh-TW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飯店名稱</a:t>
              </a:r>
            </a:p>
            <a:p>
              <a:pPr marL="693938" marR="0" lvl="1" indent="-346969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zh-TW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地址</a:t>
              </a: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kumimoji="0" lang="zh-TW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縣市區路段號碼</a:t>
              </a:r>
            </a:p>
            <a:p>
              <a:pPr marL="693938" marR="0" lvl="1" indent="-346969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zh-TW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入住日期</a:t>
              </a: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:2022-05-01~2022-05-10</a:t>
              </a:r>
              <a:endPara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93938" marR="0" lvl="1" indent="-346969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zh-TW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房型</a:t>
              </a: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kumimoji="0" lang="zh-TW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雙人房</a:t>
              </a: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kumimoji="0" lang="zh-TW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雙床房</a:t>
              </a: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93938" marR="0" lvl="1" indent="-346969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zh-TW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價格</a:t>
              </a: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kumimoji="0" lang="zh-TW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含早餐</a:t>
              </a: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 marL="693938" marR="0" lvl="1" indent="-346969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zh-TW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評分項目</a:t>
              </a:r>
              <a:endParaRPr lang="en-US" sz="4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5463952" cy="1511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7800" dirty="0">
                  <a:solidFill>
                    <a:srgbClr val="E564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抓取項目</a:t>
              </a:r>
            </a:p>
          </p:txBody>
        </p:sp>
      </p:grpSp>
      <p:pic>
        <p:nvPicPr>
          <p:cNvPr id="21" name="圖片 20">
            <a:hlinkClick r:id="rId6" action="ppaction://hlinksldjump"/>
            <a:extLst>
              <a:ext uri="{FF2B5EF4-FFF2-40B4-BE49-F238E27FC236}">
                <a16:creationId xmlns:a16="http://schemas.microsoft.com/office/drawing/2014/main" id="{2556B20C-7013-44C6-AE21-BC7B52706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7522" y="7282800"/>
            <a:ext cx="1610296" cy="104571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BC422D9-7F32-4788-909D-BB783F23F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0224" y="2309185"/>
            <a:ext cx="1368152" cy="13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08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site version model" id="{4748F578-C165-4E98-91DB-68D9634DB2E1}" vid="{3652766A-C19E-41A8-8408-B89CE1BF521D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website version model</Template>
  <TotalTime>2622</TotalTime>
  <Words>968</Words>
  <Application>Microsoft Office PowerPoint</Application>
  <PresentationFormat>自訂</PresentationFormat>
  <Paragraphs>194</Paragraphs>
  <Slides>36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36</vt:i4>
      </vt:variant>
    </vt:vector>
  </HeadingPairs>
  <TitlesOfParts>
    <vt:vector size="48" baseType="lpstr">
      <vt:lpstr>微軟正黑體 Light</vt:lpstr>
      <vt:lpstr>Arimo</vt:lpstr>
      <vt:lpstr>Calibri Light</vt:lpstr>
      <vt:lpstr>新細明體</vt:lpstr>
      <vt:lpstr>Garet ExtraBold</vt:lpstr>
      <vt:lpstr>微軟正黑體</vt:lpstr>
      <vt:lpstr>Quicksand</vt:lpstr>
      <vt:lpstr>Arial</vt:lpstr>
      <vt:lpstr>Calibri</vt:lpstr>
      <vt:lpstr>Office 佈景主題</vt:lpstr>
      <vt:lpstr>1_Office 佈景主題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品琪 王</dc:creator>
  <cp:lastModifiedBy>Yuet</cp:lastModifiedBy>
  <cp:revision>170</cp:revision>
  <dcterms:created xsi:type="dcterms:W3CDTF">2022-04-29T09:21:56Z</dcterms:created>
  <dcterms:modified xsi:type="dcterms:W3CDTF">2022-05-07T05:21:45Z</dcterms:modified>
  <dc:identifier>DADmrpRZh5o</dc:identifier>
</cp:coreProperties>
</file>